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882BE-829B-4007-BE1E-CA364C20641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82001-8BD9-4D9F-BE07-3554E1A20D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768" y="304800"/>
            <a:ext cx="9155768" cy="628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Wan</dc:creator>
  <cp:lastModifiedBy>Wan</cp:lastModifiedBy>
  <cp:revision>1</cp:revision>
  <dcterms:created xsi:type="dcterms:W3CDTF">2012-11-16T16:07:05Z</dcterms:created>
  <dcterms:modified xsi:type="dcterms:W3CDTF">2012-11-16T16:07:38Z</dcterms:modified>
</cp:coreProperties>
</file>