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231" autoAdjust="0"/>
  </p:normalViewPr>
  <p:slideViewPr>
    <p:cSldViewPr snapToGrid="0" snapToObjects="1">
      <p:cViewPr varScale="1">
        <p:scale>
          <a:sx n="68" d="100"/>
          <a:sy n="68" d="100"/>
        </p:scale>
        <p:origin x="-104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DDDE-8E07-DD4C-A1C0-CB1A74AF0045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89D2-257E-5C44-8EDD-3418C43D1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652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DDDE-8E07-DD4C-A1C0-CB1A74AF0045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89D2-257E-5C44-8EDD-3418C43D1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450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DDDE-8E07-DD4C-A1C0-CB1A74AF0045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89D2-257E-5C44-8EDD-3418C43D1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53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DDDE-8E07-DD4C-A1C0-CB1A74AF0045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89D2-257E-5C44-8EDD-3418C43D1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98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DDDE-8E07-DD4C-A1C0-CB1A74AF0045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89D2-257E-5C44-8EDD-3418C43D1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29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DDDE-8E07-DD4C-A1C0-CB1A74AF0045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89D2-257E-5C44-8EDD-3418C43D1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28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DDDE-8E07-DD4C-A1C0-CB1A74AF0045}" type="datetimeFigureOut">
              <a:rPr lang="en-US" smtClean="0"/>
              <a:t>4/3/13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89D2-257E-5C44-8EDD-3418C43D1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805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DDDE-8E07-DD4C-A1C0-CB1A74AF0045}" type="datetimeFigureOut">
              <a:rPr lang="en-US" smtClean="0"/>
              <a:t>4/3/13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89D2-257E-5C44-8EDD-3418C43D1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444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DDDE-8E07-DD4C-A1C0-CB1A74AF0045}" type="datetimeFigureOut">
              <a:rPr lang="en-US" smtClean="0"/>
              <a:t>4/3/13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89D2-257E-5C44-8EDD-3418C43D1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529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DDDE-8E07-DD4C-A1C0-CB1A74AF0045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89D2-257E-5C44-8EDD-3418C43D1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53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DDDE-8E07-DD4C-A1C0-CB1A74AF0045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89D2-257E-5C44-8EDD-3418C43D1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43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6DDDE-8E07-DD4C-A1C0-CB1A74AF0045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E89D2-257E-5C44-8EDD-3418C43D1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35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2.lar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84602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64734" y="693749"/>
            <a:ext cx="328083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endParaRPr lang="en-US" sz="2000" dirty="0" smtClean="0"/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 smtClean="0"/>
              <a:t>Heat map of transcript level ratios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dirty="0" smtClean="0"/>
              <a:t>Transcription level of 1065 genes with differential expression grown at 12 and 30C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 smtClean="0"/>
              <a:t>Looks at growth limiting nutrients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 smtClean="0"/>
              <a:t>19 nitrogen </a:t>
            </a:r>
            <a:r>
              <a:rPr lang="en-US" sz="2000" dirty="0" err="1" smtClean="0"/>
              <a:t>catabolite</a:t>
            </a:r>
            <a:r>
              <a:rPr lang="en-US" sz="2000" dirty="0" smtClean="0"/>
              <a:t> repression genes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12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29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Anyssa Llerena</dc:creator>
  <cp:lastModifiedBy>Anyssa Llerena</cp:lastModifiedBy>
  <cp:revision>2</cp:revision>
  <dcterms:created xsi:type="dcterms:W3CDTF">2013-04-04T06:22:44Z</dcterms:created>
  <dcterms:modified xsi:type="dcterms:W3CDTF">2013-04-04T06:34:49Z</dcterms:modified>
</cp:coreProperties>
</file>