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02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1" autoAdjust="0"/>
    <p:restoredTop sz="94660"/>
  </p:normalViewPr>
  <p:slideViewPr>
    <p:cSldViewPr>
      <p:cViewPr>
        <p:scale>
          <a:sx n="70" d="100"/>
          <a:sy n="70" d="100"/>
        </p:scale>
        <p:origin x="-294" y="-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4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7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6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1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1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5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8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95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0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0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4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FCAF8-C2E8-4997-BA46-6B8E20473058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12443-C979-45A7-BED6-3D66EF02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Random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4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t="20204" r="20586" b="24237"/>
          <a:stretch/>
        </p:blipFill>
        <p:spPr bwMode="auto">
          <a:xfrm>
            <a:off x="990600" y="1358269"/>
            <a:ext cx="7162800" cy="442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13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175508"/>
              </p:ext>
            </p:extLst>
          </p:nvPr>
        </p:nvGraphicFramePr>
        <p:xfrm>
          <a:off x="152400" y="1600206"/>
          <a:ext cx="8763008" cy="4114800"/>
        </p:xfrm>
        <a:graphic>
          <a:graphicData uri="http://schemas.openxmlformats.org/drawingml/2006/table">
            <a:tbl>
              <a:tblPr/>
              <a:tblGrid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</a:tblGrid>
              <a:tr h="62571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-0.27687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-2.24722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-2.52409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0.297872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0.355952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0.03682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0.348374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-0.74146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0.941283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0.199823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0.411765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0.511905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0.034553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0.566579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-5.5222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0.02488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-5.49732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0.259259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0.360714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0.046221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0.528327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0.169878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0.428047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0.597925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0.346429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0.031436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0.264983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0.191316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0.346954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0.53827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0.392785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-0.67391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0.36154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-0.31237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0.358974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0.44881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0.030561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0.556787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0.428047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-0.34845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0.079602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0.358974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0.440476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0.038515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0.134791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-2.66814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0.424619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-2.24352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0.482759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0.589286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0.066353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0.582883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1.782031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0.392035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0.341463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0.40119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0.075851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0.836881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0.031436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0.264983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-4.70823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-5.6903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-10.3985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0.368421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0.460714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0.05248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0.319914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0.747813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1.893985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2.641798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0.264151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0.322619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0.025891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0.293092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-3.19325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-9.54807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-12.7413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0.378378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0.458333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0.475659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-3.11409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0.356019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-2.75808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0.044213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0.457364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2.936006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-0.34135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2.594655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0.514286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0.035686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0.573185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438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5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3" t="21689" r="19750" b="24237"/>
          <a:stretch/>
        </p:blipFill>
        <p:spPr bwMode="auto">
          <a:xfrm>
            <a:off x="1066800" y="1600200"/>
            <a:ext cx="712762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405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184311"/>
              </p:ext>
            </p:extLst>
          </p:nvPr>
        </p:nvGraphicFramePr>
        <p:xfrm>
          <a:off x="228592" y="1600207"/>
          <a:ext cx="8839216" cy="3962399"/>
        </p:xfrm>
        <a:graphic>
          <a:graphicData uri="http://schemas.openxmlformats.org/drawingml/2006/table">
            <a:tbl>
              <a:tblPr/>
              <a:tblGrid>
                <a:gridCol w="552451"/>
                <a:gridCol w="552451"/>
                <a:gridCol w="552451"/>
                <a:gridCol w="552451"/>
                <a:gridCol w="552451"/>
                <a:gridCol w="552451"/>
                <a:gridCol w="552451"/>
                <a:gridCol w="552451"/>
                <a:gridCol w="552451"/>
                <a:gridCol w="552451"/>
                <a:gridCol w="552451"/>
                <a:gridCol w="552451"/>
                <a:gridCol w="552451"/>
                <a:gridCol w="552451"/>
                <a:gridCol w="552451"/>
                <a:gridCol w="552451"/>
              </a:tblGrid>
              <a:tr h="602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-0.27687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-2.24722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-2.52409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0.297872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0.355952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0.03682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0.348374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-0.74146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0.941283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0.199823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0.411765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0.511905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0.034553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0.566579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-5.5222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0.02488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-5.49732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0.259259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0.360714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0.046221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0.528327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0.169878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0.428047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0.597925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0.346429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0.031436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0.264983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0.191316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0.346954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0.53827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0.392785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-0.67391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0.36154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-0.31237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0.358974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0.44881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0.030561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0.556787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0.428047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-0.34845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0.079602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0.358974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0.440476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0.038515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0.134791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-2.66814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0.424619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-2.24352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0.482759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0.589286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0.066353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0.582883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1.782031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0.392035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0.341463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0.40119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0.075851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0.836881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0.031436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0.264983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-4.70823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-5.6903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-10.3985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0.368421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0.460714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0.05248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0.319914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0.747813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1.893985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2.641798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0.264151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0.322619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0.025891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0.293092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-3.19325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-9.54807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-12.7413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0.378378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0.458333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0.475659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-3.11409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0.356019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-2.75808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0.044213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0.457364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2.936006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-0.34135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2.594655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0.514286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0.035686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0.573185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918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6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6" t="18124" r="20586" b="30476"/>
          <a:stretch/>
        </p:blipFill>
        <p:spPr bwMode="auto">
          <a:xfrm>
            <a:off x="533400" y="1371600"/>
            <a:ext cx="7799265" cy="460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92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441489"/>
          <a:ext cx="8229600" cy="2843385"/>
        </p:xfrm>
        <a:graphic>
          <a:graphicData uri="http://schemas.openxmlformats.org/drawingml/2006/table">
            <a:tbl>
              <a:tblPr/>
              <a:tblGrid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</a:tblGrid>
              <a:tr h="4323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0.228821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0.228821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0.044543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0.080503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1.026698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0.927798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1.954496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0.202631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-3.34808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-0.31525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-3.66333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0.611111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0.075684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0.172016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-0.52193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-0.47461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-0.99654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0.680556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0.045443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0.063124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-1.99813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-1.99813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0.521739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0.022218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-0.75507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-0.75507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0.428571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0.506944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0.022218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-0.89461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-0.47371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0.054414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0.196847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1.528113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1.528113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0.130892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0.653262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-2.19561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-3.34808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-5.54369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0.520833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0.062861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0.172512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-1.64387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-2.53644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-4.1803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0.167574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0.491579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0.476639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-6.68668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-6.21004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0.608333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0.039919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-7.62053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-7.62053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0.413793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0.493056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0.022218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-7.30562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3.305232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-4.00039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0.651515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0.045828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0.02381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0.01621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-1.11987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-1.11987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0.040238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0.057493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-5.16368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0.147858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-5.01582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0.547222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0.031277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0.052318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940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7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t="14261" r="21924" b="28694"/>
          <a:stretch/>
        </p:blipFill>
        <p:spPr bwMode="auto">
          <a:xfrm>
            <a:off x="1676400" y="1752600"/>
            <a:ext cx="603249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362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945941"/>
              </p:ext>
            </p:extLst>
          </p:nvPr>
        </p:nvGraphicFramePr>
        <p:xfrm>
          <a:off x="76192" y="1752597"/>
          <a:ext cx="8763008" cy="3810002"/>
        </p:xfrm>
        <a:graphic>
          <a:graphicData uri="http://schemas.openxmlformats.org/drawingml/2006/table">
            <a:tbl>
              <a:tblPr/>
              <a:tblGrid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</a:tblGrid>
              <a:tr h="5793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0.171748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-2.80768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-2.63593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0.030635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0.026528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2.478744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2.478744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0.014785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-6.06264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0.096636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-5.966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0.498148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0.173223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0.977912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1.277563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1.277563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0.538462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0.014785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0.926862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0.550867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1.477729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0.553704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0.133544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0.888201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-1.20182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0.340208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-0.86161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0.461667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0.030635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0.026528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0.015599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8.03E-04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0.490741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0.139266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-1.0448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-1.0448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0.04221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0.194279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-0.48936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-0.48936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0.04221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0.194279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0.257914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2.9969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3.254815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0.473684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0.601852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0.050865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0.258746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-0.31876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-3.57987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-3.89863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0.28125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0.073949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0.517702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0.12262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-2.7082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-2.58558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0.28125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0.052598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0.450405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5.094504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1.104565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6.199069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0.461538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0.018975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0.005195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0.073681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-2.27701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-2.20333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0.574074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0.108372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0.498188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0.334356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0.361181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0.695537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0.435185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0.073949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0.517702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895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8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2" t="17232" r="22425" b="28991"/>
          <a:stretch/>
        </p:blipFill>
        <p:spPr bwMode="auto">
          <a:xfrm>
            <a:off x="685800" y="1371600"/>
            <a:ext cx="759558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691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296884"/>
              </p:ext>
            </p:extLst>
          </p:nvPr>
        </p:nvGraphicFramePr>
        <p:xfrm>
          <a:off x="0" y="1676398"/>
          <a:ext cx="8991600" cy="3962401"/>
        </p:xfrm>
        <a:graphic>
          <a:graphicData uri="http://schemas.openxmlformats.org/drawingml/2006/table">
            <a:tbl>
              <a:tblPr/>
              <a:tblGrid>
                <a:gridCol w="561975"/>
                <a:gridCol w="561975"/>
                <a:gridCol w="561975"/>
                <a:gridCol w="561975"/>
                <a:gridCol w="561975"/>
                <a:gridCol w="561975"/>
                <a:gridCol w="561975"/>
                <a:gridCol w="561975"/>
                <a:gridCol w="561975"/>
                <a:gridCol w="561975"/>
                <a:gridCol w="561975"/>
                <a:gridCol w="561975"/>
                <a:gridCol w="561975"/>
                <a:gridCol w="561975"/>
                <a:gridCol w="561975"/>
                <a:gridCol w="561975"/>
              </a:tblGrid>
              <a:tr h="6025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-0.08287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-3.31993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-3.4028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0.184211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0.27894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0.043505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0.166014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-5.3168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-5.3168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0.049596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0.277455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-1.9592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-2.1902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0.215385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0.284609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0.048584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0.089459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0.281466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-4.14395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-3.86249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0.269231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0.338095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0.046021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0.125521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-2.78242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-2.78242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0.038956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0.270544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2.880725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0.254367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3.135092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0.258648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0.066991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0.348401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-3.31993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0.036156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-3.28378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0.205882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0.325879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0.052011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0.083488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-0.07782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-1.77028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-1.8481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0.245614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0.332823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0.029976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0.146744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2.262438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-0.73132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1.531117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0.514286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0.082868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0.399528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-3.20411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4.052939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0.848825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0.318182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0.421429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0.124453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0.539981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-0.19919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-1.44498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-1.64417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0.368421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0.460714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0.071149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0.741632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-1.77028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-2.42405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-4.19433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0.429762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0.040491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0.06996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-2.29336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-1.2381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-3.53145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0.388889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0.464286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0.035188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0.329975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-1.25704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-7.64585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-8.9029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0.325581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0.495238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0.058674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0.512362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-2.49429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-0.72667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-3.22096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0.245614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0.312585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0.211538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220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HAP4 Derived Family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9" t="31708" r="35637" b="28165"/>
          <a:stretch/>
        </p:blipFill>
        <p:spPr bwMode="auto">
          <a:xfrm>
            <a:off x="1447800" y="1981200"/>
            <a:ext cx="6782241" cy="357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604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9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0" t="34795" r="29954" b="13854"/>
          <a:stretch/>
        </p:blipFill>
        <p:spPr bwMode="auto">
          <a:xfrm>
            <a:off x="990600" y="1371600"/>
            <a:ext cx="7307564" cy="46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118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9210355"/>
              </p:ext>
            </p:extLst>
          </p:nvPr>
        </p:nvGraphicFramePr>
        <p:xfrm>
          <a:off x="152400" y="2133596"/>
          <a:ext cx="8839200" cy="3581410"/>
        </p:xfrm>
        <a:graphic>
          <a:graphicData uri="http://schemas.openxmlformats.org/drawingml/2006/table">
            <a:tbl>
              <a:tblPr/>
              <a:tblGrid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</a:tblGrid>
              <a:tr h="54460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0.74381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-7.31831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-6.5745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0.434783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0.016567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-3.7727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3.661482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-0.11122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0.388889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0.540476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0.113186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0.876402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-0.20655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0.492172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0.285627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0.654762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0.137826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1.247202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1.247202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0.064631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0.521073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-0.13896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-0.13896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0.560606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0.013664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-1.87268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1.484408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-0.38828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0.529412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0.62963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0.017535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1.970845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0.030555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0.318182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0.409524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0.135314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0.874675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-3.72316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3.433372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-0.28979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0.444444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0.552083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0.018358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0.030555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2.140688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2.171243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0.388889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0.464286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0.128612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0.57331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2.24742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-0.95184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1.295582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0.595238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0.142288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0.404922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-2.52901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1.177022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-1.35199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0.379167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-0.57106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-3.39417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-3.96523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0.445238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0.074545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0.669955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-2.77097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-2.77097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0.628788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0.013664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3.774609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1.86736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5.641969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0.269231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0.378571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0.079075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0.284887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45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2.480263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0.106732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2.586995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0.363636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0.022504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889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10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34795" r="29954" b="16661"/>
          <a:stretch/>
        </p:blipFill>
        <p:spPr bwMode="auto">
          <a:xfrm>
            <a:off x="1371600" y="1600200"/>
            <a:ext cx="7041303" cy="451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607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589381"/>
              </p:ext>
            </p:extLst>
          </p:nvPr>
        </p:nvGraphicFramePr>
        <p:xfrm>
          <a:off x="228592" y="1523998"/>
          <a:ext cx="8763008" cy="4267201"/>
        </p:xfrm>
        <a:graphic>
          <a:graphicData uri="http://schemas.openxmlformats.org/drawingml/2006/table">
            <a:tbl>
              <a:tblPr/>
              <a:tblGrid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</a:tblGrid>
              <a:tr h="64888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-2.93734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-0.78149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-3.71883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0.255319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0.395933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0.026885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0.208295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-0.18205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-0.18205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0.22807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0.326587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1.957744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0.257661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2.215405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0.230769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0.381581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0.217635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0.80129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1.117431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2.908678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4.026109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0.190476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0.288525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0.170055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0.07316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1.512576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1.585736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0.324324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0.493849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0.090872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0.410741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0.619427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0.619427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0.382143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0.024278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0.419421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0.4437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0.272727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0.420933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0.10242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0.40658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-1.95213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-0.83221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-2.78434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0.292683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0.411111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73.33333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0.062799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0.596505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1.355294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1.762741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3.118035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0.255319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0.395933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0.060373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0.129703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-1.70023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1.148799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-0.55143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0.352941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0.454167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55.16667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0.027794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0.306073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-0.13142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-1.70321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-1.83463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0.171429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0.27249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0.03541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0.431526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-0.93183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-5.84892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-6.78076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0.307692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0.021809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0.155966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-0.20423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-5.67134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-5.87557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0.196721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0.285152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0.021866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0.13042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-3.1015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0.91013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-2.19137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0.206897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0.298247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0.054266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0.181613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2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0.63301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-0.31797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0.315038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0.272727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0.420933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0.087815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0.411334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946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11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7" t="36601" r="28828" b="17456"/>
          <a:stretch/>
        </p:blipFill>
        <p:spPr bwMode="auto">
          <a:xfrm>
            <a:off x="762000" y="1600200"/>
            <a:ext cx="762458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747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258599"/>
              </p:ext>
            </p:extLst>
          </p:nvPr>
        </p:nvGraphicFramePr>
        <p:xfrm>
          <a:off x="228600" y="1371600"/>
          <a:ext cx="8763008" cy="4419600"/>
        </p:xfrm>
        <a:graphic>
          <a:graphicData uri="http://schemas.openxmlformats.org/drawingml/2006/table">
            <a:tbl>
              <a:tblPr/>
              <a:tblGrid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  <a:gridCol w="547688"/>
              </a:tblGrid>
              <a:tr h="6720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-1.53505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4.553833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3.018779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0.361667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0.048539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0.153381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0.932819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-1.22015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-0.28733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0.344828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0.070733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0.081086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-0.95583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-0.38594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-1.34176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0.059041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0.196252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2.414428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4.192682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6.60711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0.068037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0.412404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-0.03593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-0.3321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-0.36803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0.057535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0.369532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-3.21047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0.687322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-2.52314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0.434783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0.173328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0.190476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0.766884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-1.30446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0.552877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-0.75158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0.323529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0.046196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0.04721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-4.4787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-4.4787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0.393939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0.515385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0.020698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-0.64287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0.405312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-0.23756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0.407407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0.037062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0.04721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-0.3321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-0.3321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0.069622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0.165719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2.082425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1.12064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3.203065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0.065502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0.308752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-0.0445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-0.0445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0.037422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0.107721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-5.74957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-5.74957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0.392857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0.484848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0.020698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3.568879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3.491147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7.060026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0.143787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98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1.900009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1.900009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0.081801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0.429436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55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12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4" t="36448" r="809" b="23964"/>
          <a:stretch/>
        </p:blipFill>
        <p:spPr bwMode="auto">
          <a:xfrm>
            <a:off x="1828800" y="1905000"/>
            <a:ext cx="5968314" cy="351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367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9498060"/>
              </p:ext>
            </p:extLst>
          </p:nvPr>
        </p:nvGraphicFramePr>
        <p:xfrm>
          <a:off x="228602" y="1295406"/>
          <a:ext cx="8686796" cy="4419597"/>
        </p:xfrm>
        <a:graphic>
          <a:graphicData uri="http://schemas.openxmlformats.org/drawingml/2006/table">
            <a:tbl>
              <a:tblPr/>
              <a:tblGrid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</a:tblGrid>
              <a:tr h="68893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-3.16267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-0.42753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-3.5902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0.529412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0.62963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0.023531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0.004447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-6.87493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-6.87493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0.018336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-0.83278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0.092739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-0.74004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0.13947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0.516323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-0.45186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-0.45186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0.444444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0.541667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0.018336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-1.30478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-1.08687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-2.39164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0.188435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-5.22418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-0.89182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-6.116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0.485185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0.033923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0.004447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-0.9639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-0.9639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0.095484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0.415695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0.117362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-1.68491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-1.56755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0.221352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0.864647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-5.22418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-5.22418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0.285714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0.018336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-2.24499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2.963337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0.718348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0.039079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0.100787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-0.53266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4.096166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3.563508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0.444444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0.552083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0.041637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0.09634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-9.02412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-9.02412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0.526316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0.018336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-4.24852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2.14897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-2.09955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0.060867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0.238095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0.223446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2.963337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2.963337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0.051592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0.070514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7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-1.00991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-0.07868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-1.08859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0.615385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0.031287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0.144038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829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8" t="29623" r="549" b="29970"/>
          <a:stretch/>
        </p:blipFill>
        <p:spPr bwMode="auto">
          <a:xfrm>
            <a:off x="1600200" y="1600200"/>
            <a:ext cx="647803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209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865943"/>
              </p:ext>
            </p:extLst>
          </p:nvPr>
        </p:nvGraphicFramePr>
        <p:xfrm>
          <a:off x="381000" y="1676400"/>
          <a:ext cx="8534391" cy="3911891"/>
        </p:xfrm>
        <a:graphic>
          <a:graphicData uri="http://schemas.openxmlformats.org/drawingml/2006/table">
            <a:tbl>
              <a:tblPr/>
              <a:tblGrid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  <a:gridCol w="502023"/>
              </a:tblGrid>
              <a:tr h="6097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-4.57617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-4.57617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0.722222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0.017579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5.123611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-6.39891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-1.2753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0.434783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0.020069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0.005094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0.63547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-0.00105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0.634422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0.135782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0.812552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-1.33196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-1.33196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0.017579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0.405229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-0.97099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-0.56576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0.363636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0.028526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0.036297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-2.87073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0.666019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-2.20471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0.074161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-1.39662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-0.31537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-1.71199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0.020069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0.005094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-4.00846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0.259081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-3.74938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0.083035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0.505554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-0.58021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1.762936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1.182729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0.513889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0.029703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0.042811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-0.70616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-0.70616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0.046763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0.058338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-1.2936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0.428735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-0.86487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0.038224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0.076126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1.723793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-3.94005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-2.21626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0.230968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-3.08242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0.759837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-2.32258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0.025756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0.020621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-2.33687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0.474592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-1.86228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0.05279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0.052348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1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-4.79632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-4.79632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0.086959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0.358822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06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936653"/>
              </p:ext>
            </p:extLst>
          </p:nvPr>
        </p:nvGraphicFramePr>
        <p:xfrm>
          <a:off x="228592" y="1905000"/>
          <a:ext cx="8915408" cy="3608462"/>
        </p:xfrm>
        <a:graphic>
          <a:graphicData uri="http://schemas.openxmlformats.org/drawingml/2006/table">
            <a:tbl>
              <a:tblPr/>
              <a:tblGrid>
                <a:gridCol w="557213"/>
                <a:gridCol w="557213"/>
                <a:gridCol w="557213"/>
                <a:gridCol w="557213"/>
                <a:gridCol w="557213"/>
                <a:gridCol w="557213"/>
                <a:gridCol w="557213"/>
                <a:gridCol w="557213"/>
                <a:gridCol w="557213"/>
                <a:gridCol w="557213"/>
                <a:gridCol w="557213"/>
                <a:gridCol w="557213"/>
                <a:gridCol w="557213"/>
                <a:gridCol w="557213"/>
                <a:gridCol w="557213"/>
                <a:gridCol w="557213"/>
              </a:tblGrid>
              <a:tr h="54871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0.916774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-0.92164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-0.00487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0.611111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0.048161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0.008418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-4.23118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0.102765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-4.12842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0.135297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0.575118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1.100237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0.649788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1.750026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0.636364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0.761905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0.037853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0.249597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3.224297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3.224297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0.458333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0.026026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1.798596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1.798596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0.166009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0.8377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-1.66861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-1.66861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0.069592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0.861994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0.53869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1.548213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2.086903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0.651515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0.031358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0.11352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3.324807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-0.86569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2.459112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0.769231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0.053494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0.138889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0.121938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0.577645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-1.79677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-1.21912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0.520833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0.055045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0.605438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-0.23575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3.240658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3.004904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0.547222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0.034069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0.248138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0.43188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-4.88685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-4.45497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0.032521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0.136077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-1.79677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-1.77357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-3.57034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0.611111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0.072795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0.52969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0.031882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1.798596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1.830478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0.164686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0.448366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0.448366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0.047068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0.392633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0.916774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0.916774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0.520833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0.026026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726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7" t="32080" r="856" b="27513"/>
          <a:stretch/>
        </p:blipFill>
        <p:spPr bwMode="auto">
          <a:xfrm>
            <a:off x="914400" y="1295401"/>
            <a:ext cx="753762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507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610104"/>
              </p:ext>
            </p:extLst>
          </p:nvPr>
        </p:nvGraphicFramePr>
        <p:xfrm>
          <a:off x="152408" y="1523993"/>
          <a:ext cx="8762990" cy="4038606"/>
        </p:xfrm>
        <a:graphic>
          <a:graphicData uri="http://schemas.openxmlformats.org/drawingml/2006/table">
            <a:tbl>
              <a:tblPr/>
              <a:tblGrid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</a:tblGrid>
              <a:tr h="629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-2.21408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-2.21408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0.020741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0.17123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1.498397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-0.89638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0.602021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0.522727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0.031194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0.457828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1.022009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-0.00267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1.019342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0.520833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0.037901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0.390323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-0.12256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-0.12256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0.038725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0.458507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-1.8815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-1.8815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0.382353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0.476923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0.013371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-0.47181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0.228268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-0.24354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0.065517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0.550101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0.571175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0.342907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0.914082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0.458696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0.573921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-0.41735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-0.41735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0.461538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0.013371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-0.25541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-0.33553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-0.59094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0.547222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0.030204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0.280491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0.189986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0.558325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0.748311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0.388889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0.540476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0.027495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0.272275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-2.4937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-3.15488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-5.64858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0.026002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0.279776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1.275982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-3.14215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-1.86617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0.058371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0.440953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-0.26704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0.894902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0.627859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0.347826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0.024198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0.094223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-2.81796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0.596177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-2.22178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0.568182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0.031686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0.285277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-2.42496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0.699917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-1.72504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0.122528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530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7" t="35083" r="549" b="26694"/>
          <a:stretch/>
        </p:blipFill>
        <p:spPr bwMode="auto">
          <a:xfrm>
            <a:off x="1371600" y="1828800"/>
            <a:ext cx="6417277" cy="37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584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7777251"/>
              </p:ext>
            </p:extLst>
          </p:nvPr>
        </p:nvGraphicFramePr>
        <p:xfrm>
          <a:off x="228602" y="1523993"/>
          <a:ext cx="8762990" cy="4038606"/>
        </p:xfrm>
        <a:graphic>
          <a:graphicData uri="http://schemas.openxmlformats.org/drawingml/2006/table">
            <a:tbl>
              <a:tblPr/>
              <a:tblGrid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</a:tblGrid>
              <a:tr h="629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4.564979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-0.62894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3.936037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0.592593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0.160498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-3.7454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-1.25451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-4.9999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0.444444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0.090499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0.254142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1.248502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1.494663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2.743165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0.294118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0.035539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0.047193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2.77304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-2.96317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-0.19013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0.346154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0.47963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0.054571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0.434017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0.370977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0.370977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0.424242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0.553571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0.016859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-7.24766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-7.08476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0.498148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0.049274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0.236288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1.302668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-0.34055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0.962114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0.272727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0.424074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0.042151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0.119885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-0.53552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-0.93925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-1.47477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0.354839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0.468182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0.077622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0.055046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-0.55506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-3.86022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-4.41528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0.377778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0.491526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0.472988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0.472988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0.060061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0.181691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0.406762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-0.11981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0.286948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0.226415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0.302976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0.020441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0.004297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-1.93257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-1.05718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-2.98976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0.119118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0.242533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-7.90923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-5.73255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-13.6418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0.498148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0.076282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0.549604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-2.01194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-2.01194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0.060992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0.287179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-1.99237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-0.29315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-2.28552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0.268293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0.343939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0.067191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0.058639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507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6" t="35356" r="856" b="23418"/>
          <a:stretch/>
        </p:blipFill>
        <p:spPr bwMode="auto">
          <a:xfrm>
            <a:off x="533400" y="1447800"/>
            <a:ext cx="716481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554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5272910"/>
              </p:ext>
            </p:extLst>
          </p:nvPr>
        </p:nvGraphicFramePr>
        <p:xfrm>
          <a:off x="304797" y="1600197"/>
          <a:ext cx="8686796" cy="4191002"/>
        </p:xfrm>
        <a:graphic>
          <a:graphicData uri="http://schemas.openxmlformats.org/drawingml/2006/table">
            <a:tbl>
              <a:tblPr/>
              <a:tblGrid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</a:tblGrid>
              <a:tr h="65329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-3.13349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5.258309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2.124824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0.352941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0.409722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8.52381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0.051089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0.274557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-1.30218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-1.30218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0.368421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0.492857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0.018051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0.921709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-0.01752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0.904194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0.117223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0.737231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0.530769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-1.66279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-1.13202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0.461538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0.555556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32.70238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0.085848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0.948246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-0.85583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-7.00631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-7.86214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0.597222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18.30952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0.048499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0.399598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-5.33979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-1.9337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-7.2735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0.387097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0.479167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12.7381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0.058808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0.603232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-0.51459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0.267305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-0.24729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0.506944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16.47619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0.051089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0.274557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-3.98966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2.456613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-1.53305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5.77381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0.068724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0.446266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-0.3649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-0.3649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0.142021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0.851918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-0.40986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-2.70767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-3.11754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0.27907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0.352778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0.02836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0.203634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-1.64435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-3.64808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-5.29242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0.342857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0.440278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0.077703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0.511657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0.074277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-3.74178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-3.66751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6.702381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0.047479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0.477128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-6.66066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-1.67915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-8.33982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0.465278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6.47619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0.074448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4.476457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-2.08885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2.387603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50.29762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0.107496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0.775984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584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-1.72267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-0.82678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-2.54946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0.023162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0.004905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848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3" t="33445" r="1164" b="27240"/>
          <a:stretch/>
        </p:blipFill>
        <p:spPr bwMode="auto">
          <a:xfrm>
            <a:off x="1295400" y="1600200"/>
            <a:ext cx="6781800" cy="413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325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893123"/>
              </p:ext>
            </p:extLst>
          </p:nvPr>
        </p:nvGraphicFramePr>
        <p:xfrm>
          <a:off x="228602" y="1752591"/>
          <a:ext cx="8610602" cy="3962408"/>
        </p:xfrm>
        <a:graphic>
          <a:graphicData uri="http://schemas.openxmlformats.org/drawingml/2006/table">
            <a:tbl>
              <a:tblPr/>
              <a:tblGrid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  <a:gridCol w="506506"/>
              </a:tblGrid>
              <a:tr h="61766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-0.89019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-3.24068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-4.13087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0.555013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0.537158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0.178975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0.716133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0.029759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0.090588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-1.75811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-0.57464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-2.33275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0.030961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0.134357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-4.60974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-0.27255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-4.88229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0.376571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0.580429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-1.96769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-1.38726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0.185455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0.190476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0.958518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0.52381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0.636364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-5.97922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1.72124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-4.25798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0.045712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0.102957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-3.6418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0.238098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-3.40371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0.113707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0.84934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0.430556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-0.21334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2.200719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1.987377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0.030961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0.134357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0.602564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-5.23367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-5.23367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0.020047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0.342857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0.395833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-1.86774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-2.15159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-4.01933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0.024303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0.005531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2.515488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-4.59207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-2.07658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0.075749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0.41191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0.478261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0.545455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-2.23414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0.844851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-1.38929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0.050397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0.107883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-2.69329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-2.69329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0.177426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-5.03915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-5.03915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0.020047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0.572917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0.674435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-1.69191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-1.01748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0.038528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0.184071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776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9" t="34810" r="1625" b="25875"/>
          <a:stretch/>
        </p:blipFill>
        <p:spPr bwMode="auto">
          <a:xfrm>
            <a:off x="1219200" y="1600200"/>
            <a:ext cx="681037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232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312190"/>
              </p:ext>
            </p:extLst>
          </p:nvPr>
        </p:nvGraphicFramePr>
        <p:xfrm>
          <a:off x="304796" y="1523993"/>
          <a:ext cx="8534408" cy="4038606"/>
        </p:xfrm>
        <a:graphic>
          <a:graphicData uri="http://schemas.openxmlformats.org/drawingml/2006/table">
            <a:tbl>
              <a:tblPr/>
              <a:tblGrid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  <a:gridCol w="502024"/>
              </a:tblGrid>
              <a:tr h="629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-0.35455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-0.35455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0.090577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0.686984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-4.39611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-8.19634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-12.5925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0.035402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0.004927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-1.81197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-0.03008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-1.84205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0.590909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0.074146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0.586155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1.460765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-0.83622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0.624544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0.560606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0.074898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0.49629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-0.64703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-0.64703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0.387097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0.019131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-7.2717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3.07866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-4.19303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0.681818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0.070872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0.117715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0.345624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0.463338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0.289474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0.365152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0.092227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0.917836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0.180897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4.121982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4.302879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0.412121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0.040155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0.283202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-2.65033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-4.38944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-7.03977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0.282051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0.052399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0.448848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0.127573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-3.15378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-3.02621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0.462121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0.139761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1.729261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0.829781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2.559042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0.282051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0.04035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0.24881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-4.39611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-4.39611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0.288889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0.347436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0.019131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-4.29426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1.138007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-3.15625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0.578947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53.16667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0.101843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0.716537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-2.61798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-8.43421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-11.0522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0.530303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0.078528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0.486946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-0.78847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-0.78847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0.07058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0.560051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86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1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18124" r="19249" b="28396"/>
          <a:stretch/>
        </p:blipFill>
        <p:spPr bwMode="auto">
          <a:xfrm>
            <a:off x="990600" y="1828800"/>
            <a:ext cx="717634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101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9" t="36175" r="703" b="23964"/>
          <a:stretch/>
        </p:blipFill>
        <p:spPr bwMode="auto">
          <a:xfrm>
            <a:off x="990600" y="1447800"/>
            <a:ext cx="7090719" cy="452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461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90326"/>
              </p:ext>
            </p:extLst>
          </p:nvPr>
        </p:nvGraphicFramePr>
        <p:xfrm>
          <a:off x="228602" y="1447797"/>
          <a:ext cx="8762990" cy="4114804"/>
        </p:xfrm>
        <a:graphic>
          <a:graphicData uri="http://schemas.openxmlformats.org/drawingml/2006/table">
            <a:tbl>
              <a:tblPr/>
              <a:tblGrid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</a:tblGrid>
              <a:tr h="6414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0.802285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-2.78834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-1.98606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0.322581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0.048183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0.271832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0.923141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0.923141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0.082122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0.627181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1.439009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1.574092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3.013101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0.412121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0.025481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0.051393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-3.28036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1.748269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-1.53209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0.384615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0.136328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0.789693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-1.15496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-1.15496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-0.37936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-0.26497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-0.64433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0.384615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0.032828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0.127134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-2.71453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-0.02906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-2.74358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0.344828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0.461667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0.098882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0.783217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-4.20667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-3.94977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0.344828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0.120862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0.930445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1.464592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-1.51135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-0.04676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0.277778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0.417619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0.078849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0.467841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-1.0671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-1.0671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0.354839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0.427273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2.431658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2.431658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0.354839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0.480303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-2.82837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-5.43301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-8.26138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0.028128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0.19838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-1.16642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-4.13724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-5.30366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0.641667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0.063438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0.339015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-5.32776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0.378939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-4.94882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0.112702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-4.07159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-0.42271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-4.4943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0.47619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0.591667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0.128247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0.582891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0760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2" t="32353" r="549" b="26694"/>
          <a:stretch/>
        </p:blipFill>
        <p:spPr bwMode="auto">
          <a:xfrm>
            <a:off x="1447800" y="1676400"/>
            <a:ext cx="6743412" cy="411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2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311400"/>
              </p:ext>
            </p:extLst>
          </p:nvPr>
        </p:nvGraphicFramePr>
        <p:xfrm>
          <a:off x="228602" y="1600193"/>
          <a:ext cx="8839201" cy="4038606"/>
        </p:xfrm>
        <a:graphic>
          <a:graphicData uri="http://schemas.openxmlformats.org/drawingml/2006/table">
            <a:tbl>
              <a:tblPr/>
              <a:tblGrid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</a:tblGrid>
              <a:tr h="629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0.358296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2.8979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3.256196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0.131984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0.227724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-3.19593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-3.15127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-6.3472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0.023053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0.062776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-2.22481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-2.25681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0.036481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0.159954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2.481132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-9.04349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-6.56236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0.555556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0.017083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0.010219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-1.45641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0.530964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-0.92545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0.520833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0.102433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0.478631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0.757682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0.757682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0.527778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-0.26904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-0.26904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0.522727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-1.85596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2.136853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0.280897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0.026186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-2.04884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0.491424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-1.55742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0.10926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0.272052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-2.8542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-2.96753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0.198956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0.828079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-2.04884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-1.61455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0.444444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0.541667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0.116873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0.431256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0.98593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-3.30683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-2.3209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0.520833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0.189532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-6.64616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-1.13691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-7.78308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0.470588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0.012833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0.00511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-4.54874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-4.54874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0.576389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-1.68036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-0.86738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-2.54773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0.470588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0.01788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0.031296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76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5" t="33172" r="1471" b="24510"/>
          <a:stretch/>
        </p:blipFill>
        <p:spPr bwMode="auto">
          <a:xfrm>
            <a:off x="1295400" y="1524000"/>
            <a:ext cx="6876535" cy="445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435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587711"/>
              </p:ext>
            </p:extLst>
          </p:nvPr>
        </p:nvGraphicFramePr>
        <p:xfrm>
          <a:off x="228600" y="1981200"/>
          <a:ext cx="8839201" cy="3429006"/>
        </p:xfrm>
        <a:graphic>
          <a:graphicData uri="http://schemas.openxmlformats.org/drawingml/2006/table">
            <a:tbl>
              <a:tblPr/>
              <a:tblGrid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</a:tblGrid>
              <a:tr h="53451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1.193761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1.193761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0.024515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0.030724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-1.36303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0.262875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-1.10015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0.200862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0.84703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-1.41075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0.909888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-0.50087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0.076039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0.399302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2.985829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2.985829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0.391304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0.546296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0.013123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-2.24796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-3.30556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-5.55352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0.045015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0.148883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-2.71316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1.301842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-1.41132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0.226703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1.269363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1.094265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2.363629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0.444444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0.604167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0.023585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0.030724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-2.60313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-5.88333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-8.48647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0.215278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0.622101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2.254024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2.254024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0.578947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0.013123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-2.73862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-2.24063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-4.97925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0.368421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0.452381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0.029615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0.167101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-3.68103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-3.68103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0.013123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1.888958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-5.1865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-3.29754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0.690476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0.048281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0.265461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-1.2043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-1.2043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0.354839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0.013123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-3.26408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-3.26408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0.030545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0.167101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-0.64697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0.057011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-0.58996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0.02707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0.010406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8692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2" t="32515" r="2500" b="30994"/>
          <a:stretch/>
        </p:blipFill>
        <p:spPr bwMode="auto">
          <a:xfrm>
            <a:off x="1295400" y="1752600"/>
            <a:ext cx="6376737" cy="375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913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070596"/>
              </p:ext>
            </p:extLst>
          </p:nvPr>
        </p:nvGraphicFramePr>
        <p:xfrm>
          <a:off x="152400" y="1524000"/>
          <a:ext cx="8839201" cy="3809997"/>
        </p:xfrm>
        <a:graphic>
          <a:graphicData uri="http://schemas.openxmlformats.org/drawingml/2006/table">
            <a:tbl>
              <a:tblPr/>
              <a:tblGrid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</a:tblGrid>
              <a:tr h="5939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0.216374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0.216374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0.032374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0.090657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-2.47934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1.552262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-0.92708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0.151223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0.670965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-2.64331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0.134885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-2.50843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0.654762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0.022719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0.045328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-1.28778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-0.17615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-1.46394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0.513889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0.031204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0.045328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1.875992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1.875992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0.090657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-0.36396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0.301132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-0.06283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0.357143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0.065591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0.438105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-0.11713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-0.11227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-0.22939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0.129472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0.51129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-0.15755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-3.17235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-3.3299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0.530303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0.023914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0.045328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2.808774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-0.66167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2.147109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0.267306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0.41911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3.377531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3.79664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0.361111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0.448718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0.023914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0.045328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-1.30423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-1.30423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0.077413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0.483433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-2.5173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-10.8607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-13.378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0.028105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0.045328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-4.51974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1.730654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-2.78909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0.411765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0.535714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0.022719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0.045328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3.618323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1.01407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4.632393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0.448276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0.570513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0.028105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0.045328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-0.83907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-0.41826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-1.25733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0.357143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0.065591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0.438105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179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7" t="34537" r="703" b="29970"/>
          <a:stretch/>
        </p:blipFill>
        <p:spPr bwMode="auto">
          <a:xfrm>
            <a:off x="533400" y="1219200"/>
            <a:ext cx="823077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606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561610"/>
              </p:ext>
            </p:extLst>
          </p:nvPr>
        </p:nvGraphicFramePr>
        <p:xfrm>
          <a:off x="152400" y="1524000"/>
          <a:ext cx="8839201" cy="3733799"/>
        </p:xfrm>
        <a:graphic>
          <a:graphicData uri="http://schemas.openxmlformats.org/drawingml/2006/table">
            <a:tbl>
              <a:tblPr/>
              <a:tblGrid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</a:tblGrid>
              <a:tr h="58202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0.489394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-7.73618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-7.24679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0.541667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0.055452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0.682727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-4.54796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-4.54796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0.054142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0.307125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0.67838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-1.27985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-0.60147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0.342857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0.454167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0.080744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0.421961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-0.11687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-0.99403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-1.1109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0.226415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0.061645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0.040895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-0.71113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-0.71113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0.318182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0.413095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0.013067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-5.08571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0.121543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-4.96417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0.363636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0.114267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0.073456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0.711675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1.508299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2.219974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0.413793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0.572222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0.112357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0.285714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-4.26605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-5.08571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-9.35176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0.27907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0.351389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0.11902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-0.59205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-0.22101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-0.81306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0.309524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0.389744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0.018621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0.003811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2.564131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6.186518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8.750649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0.324324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0.398611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0.070649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0.469264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0.439143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-3.27202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-2.83288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0.313889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0.063046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0.292063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6.186518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-7.72472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-1.53821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0.551389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0.073138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0.17883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-5.9797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4.653258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-1.32644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0.413793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0.082177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0.802668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-5.76355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-0.10108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-5.86462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0.214286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0.293254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0.033794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0.071148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-1.68101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-2.30755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-3.98855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0.315789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0.436111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0.047881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0.635066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724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410889"/>
              </p:ext>
            </p:extLst>
          </p:nvPr>
        </p:nvGraphicFramePr>
        <p:xfrm>
          <a:off x="-22412" y="1828800"/>
          <a:ext cx="9067810" cy="3505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1447"/>
                <a:gridCol w="531447"/>
                <a:gridCol w="597877"/>
                <a:gridCol w="531447"/>
                <a:gridCol w="708595"/>
                <a:gridCol w="763954"/>
                <a:gridCol w="620020"/>
                <a:gridCol w="531447"/>
                <a:gridCol w="531447"/>
                <a:gridCol w="531447"/>
                <a:gridCol w="531447"/>
                <a:gridCol w="531447"/>
                <a:gridCol w="531447"/>
                <a:gridCol w="531447"/>
                <a:gridCol w="531447"/>
                <a:gridCol w="531447"/>
              </a:tblGrid>
              <a:tr h="54805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id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indegree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outdegree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degree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weighted indegree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weighted outdegree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weighted degree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eccentricity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closnesscentrality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harmonicclosnesscentrality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betweenesscentrality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modularity_class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pageranks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strongcompnum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clustering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eigencentrality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ACE2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-0.67148656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-3.32327351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-3.9947601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0.243902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0.326667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0.1352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ASH1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-2.28517461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-2.073799834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-4.3589744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0.384615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0.495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40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0.089497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0.247175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CIN5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-2.93791199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0.004928011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-2.932984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0.357143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0.428333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0.054088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0.213441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GCR2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-1.73065788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2.036084175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0.3054263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0.384615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0.536667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27.5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0.073736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0.083333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0.438201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GLN3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-2.46743225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-3.657041073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-6.1244733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0.344828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0.478333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0.083125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0.335908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HAP4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-0.49384029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-0.4938403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0.020479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0.125413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HMO1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-1.85471809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0.195487455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-1.6592306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0.277778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0.351667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0.089526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0.166667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0.773239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MSN2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-0.06064875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-5.312926799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-5.3735755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0.434783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0.578333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40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0.119906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0.367813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SFP1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-0.38283867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-4.0165295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-4.3993682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0.342105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0.447436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0.02173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0.160598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STB5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-1.55076993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4.762393892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3.211624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0.37037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0.486667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0.067433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0.424644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SWI4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-1.17737782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-1.127476215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-2.304854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0.28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0.388095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0.015573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0.333333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0.040533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SWI5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0.443576545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-2.285174608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-1.8415981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0.322581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0.395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43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0.092131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0.478266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YHP1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3.727512091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-0.065576762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3.6619353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0.3125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0.395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0.073736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0.438201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YOX1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-3.28500199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-0.156118959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-3.441121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0.217391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0.310238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0.046523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0.186139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  <a:tr h="1971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ZAP1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-1.04708886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-0.754835308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-1.8019242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0.375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0.017317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0.120065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36" marR="7536" marT="753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395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0" t="33999" r="811" b="24991"/>
          <a:stretch/>
        </p:blipFill>
        <p:spPr bwMode="auto">
          <a:xfrm>
            <a:off x="1066800" y="1524000"/>
            <a:ext cx="7315200" cy="471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6658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289274"/>
              </p:ext>
            </p:extLst>
          </p:nvPr>
        </p:nvGraphicFramePr>
        <p:xfrm>
          <a:off x="152408" y="1752589"/>
          <a:ext cx="8762990" cy="3886210"/>
        </p:xfrm>
        <a:graphic>
          <a:graphicData uri="http://schemas.openxmlformats.org/drawingml/2006/table">
            <a:tbl>
              <a:tblPr/>
              <a:tblGrid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  <a:gridCol w="515470"/>
              </a:tblGrid>
              <a:tr h="60578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1.73749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-3.42274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-1.68525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0.555556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0.054909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0.593613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4.551651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0.816929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5.368579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0.545455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0.638889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0.039292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0.104409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-3.86349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1.557982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-2.30551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0.392857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0.484848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0.019169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0.005758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-2.30774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4.535116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2.227371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0.714286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0.131855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-0.70902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-0.70902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0.363636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0.481944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0.013451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0.53446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1.989116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2.523575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0.538462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0.619048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0.041615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0.122684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-0.71465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-0.33403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-1.04868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0.056552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0.581537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3.981856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4.696984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8.67884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0.473684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0.555556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0.049234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0.218009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2.295872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1.792566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4.088438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0.344828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0.025674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0.035669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-5.10751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-5.10751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0.060851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0.649708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-0.5594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-3.25336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-3.81276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0.454545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0.054909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0.593613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-3.5604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-3.5604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0.352941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0.454167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0.013451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-0.75851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-1.98242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-2.74093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0.601515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0.019169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0.005758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2.793515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0.53446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3.327974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0.380952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0.447917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0.033123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0.169261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3.18857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3.110925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6.299495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0.386748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0.955237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769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2" t="33396" r="1150" b="25895"/>
          <a:stretch/>
        </p:blipFill>
        <p:spPr bwMode="auto">
          <a:xfrm>
            <a:off x="1066800" y="1600200"/>
            <a:ext cx="6781800" cy="42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0049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585025"/>
              </p:ext>
            </p:extLst>
          </p:nvPr>
        </p:nvGraphicFramePr>
        <p:xfrm>
          <a:off x="152408" y="1447799"/>
          <a:ext cx="8839184" cy="4267200"/>
        </p:xfrm>
        <a:graphic>
          <a:graphicData uri="http://schemas.openxmlformats.org/drawingml/2006/table">
            <a:tbl>
              <a:tblPr/>
              <a:tblGrid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</a:tblGrid>
              <a:tr h="66517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1.159391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1.159391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0.060557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0.987705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-1.81117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-1.81117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0.413095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0.013432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-4.51868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1.150926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-3.36775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0.183099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0.264469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0.026227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0.205808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0.035459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5.657906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5.693365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0.393939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0.096335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0.35181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1.889967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2.996806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4.886773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0.361111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0.145588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0.738219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-4.46349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-1.60868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-6.07217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0.342105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0.473077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0.032974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0.388645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-1.09652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0.035459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-1.06106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0.302326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0.367949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0.097516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0.708863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2.497705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-6.47019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-3.97248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0.602564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0.091963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0.766999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-1.89054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-1.55702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-3.44756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0.245283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0.313553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0.087905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-1.32911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0.950575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-0.37854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0.220339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0.290476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0.090016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0.377578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-0.8589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-2.05668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-2.91559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0.275275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0.045072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0.305251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-0.18149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-10.2929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-10.4744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0.487179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0.030107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0.397256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0.182554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0.138907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0.321461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0.282609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0.341026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0.034537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0.395552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-5.10334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-2.55443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-7.65777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0.634615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78.16667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0.098123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0.772437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013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-1.05005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0.693421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-0.35663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0.360256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0.049649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0.785902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461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1" t="34301" r="811" b="28007"/>
          <a:stretch/>
        </p:blipFill>
        <p:spPr bwMode="auto">
          <a:xfrm>
            <a:off x="990600" y="1676400"/>
            <a:ext cx="714146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331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136264"/>
              </p:ext>
            </p:extLst>
          </p:nvPr>
        </p:nvGraphicFramePr>
        <p:xfrm>
          <a:off x="152408" y="1676391"/>
          <a:ext cx="8686796" cy="3962408"/>
        </p:xfrm>
        <a:graphic>
          <a:graphicData uri="http://schemas.openxmlformats.org/drawingml/2006/table">
            <a:tbl>
              <a:tblPr/>
              <a:tblGrid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</a:tblGrid>
              <a:tr h="61766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-0.54969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-0.81156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-1.36125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0.409091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0.518519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0.091087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0.36973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-1.36707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1.996686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0.629616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0.62037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0.044251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0.092065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-0.7914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-0.38695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-1.17835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0.485185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0.022531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0.060427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-1.13934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-1.13934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-2.27869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0.032097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0.167869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-1.36707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-1.1992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0.438889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0.040273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0.149385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-0.67609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-0.44112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-1.11721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0.329762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0.063861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0.336249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-1.50434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0.446521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-1.05782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0.494444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0.048739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0.196464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-2.57031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1.062386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-1.50793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0.294118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0.442619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0.015242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0.014649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-1.80342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-1.80342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0.307692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0.384722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5.243578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3.365342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8.60892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0.257143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0.35291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0.196642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0.307381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-8.52977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-8.22238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0.391304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0.512963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0.168543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0.694873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-1.80342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-4.00844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-5.81186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0.407407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0.540909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0.005049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1.206622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-0.28616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0.920465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0.310345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0.401852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0.109537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0.548073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-1.91783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5.30371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3.385885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0.094127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0.410459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29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1.205138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1.205138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0.357143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399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32491" r="981" b="24690"/>
          <a:stretch/>
        </p:blipFill>
        <p:spPr bwMode="auto">
          <a:xfrm>
            <a:off x="762000" y="1447800"/>
            <a:ext cx="7391400" cy="468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374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052922"/>
              </p:ext>
            </p:extLst>
          </p:nvPr>
        </p:nvGraphicFramePr>
        <p:xfrm>
          <a:off x="152398" y="1600199"/>
          <a:ext cx="8839201" cy="4114803"/>
        </p:xfrm>
        <a:graphic>
          <a:graphicData uri="http://schemas.openxmlformats.org/drawingml/2006/table">
            <a:tbl>
              <a:tblPr/>
              <a:tblGrid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  <a:gridCol w="519953"/>
              </a:tblGrid>
              <a:tr h="6414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3.43382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2.657622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6.091442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0.336905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0.036092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0.525232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-2.0765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-0.84212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-2.91862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0.239472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0.386756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-4.33958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-4.33958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0.060916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0.874283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1.553304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-3.7192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-2.16589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0.315789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0.436111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0.06677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0.788377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-0.20801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-0.20801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0.342105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0.013452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-1.21178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1.767607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0.555831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0.680556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0.019895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0.151194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-2.59923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0.190224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-2.40901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0.363636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0.461111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0.073569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0.214286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0.73236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-2.52445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-1.79209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0.045502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0.417919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-0.52494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-0.52494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0.441026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0.013452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0.538598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4.009951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4.54855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0.363636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0.481944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0.027761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0.050402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-0.60941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-6.3626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-6.972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0.576389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0.059537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0.58574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-0.69881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0.447952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-0.25085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0.220211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0.290731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-0.18155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-3.32258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-3.50413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0.519444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0.076215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0.119048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0.731703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2.22359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0.538598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2.762188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0.307692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0.377778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0.016834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0.080492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-5.79428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-1.1375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-6.93178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0.545455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0.638889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0.030321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0.297937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707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4" t="33697" r="980" b="24690"/>
          <a:stretch/>
        </p:blipFill>
        <p:spPr bwMode="auto">
          <a:xfrm>
            <a:off x="1219200" y="1524000"/>
            <a:ext cx="6858000" cy="432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949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352774"/>
              </p:ext>
            </p:extLst>
          </p:nvPr>
        </p:nvGraphicFramePr>
        <p:xfrm>
          <a:off x="152408" y="1523993"/>
          <a:ext cx="8839184" cy="4038606"/>
        </p:xfrm>
        <a:graphic>
          <a:graphicData uri="http://schemas.openxmlformats.org/drawingml/2006/table">
            <a:tbl>
              <a:tblPr/>
              <a:tblGrid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  <a:gridCol w="519952"/>
              </a:tblGrid>
              <a:tr h="62954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0.018408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-2.59281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-2.5744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0.424242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0.017533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0.004391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0.124185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0.124185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0.064657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0.265501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-2.78562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-0.07027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-2.85589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0.119906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0.595709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0.084239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-9.36726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-9.28302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0.526316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0.10878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0.636188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0.384598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0.384598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0.255814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0.330303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0.013661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-2.09942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0.260082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-1.83933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0.123209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0.920938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0.603539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0.603539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0.461538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0.013661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0.954076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-4.16163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-3.20756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0.068203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0.330026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0.74358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-3.03761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-2.29403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0.077263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0.762124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-3.4993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-0.57585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-4.07516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0.088797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0.701356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-6.32726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1.945769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-4.38149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0.357143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0.055725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0.638628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-0.08418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-7.48032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-7.5645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0.085189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-2.66277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1.845544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-0.81723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0.454545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0.09684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0.706173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-4.54614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2.074436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-2.4717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0.434783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0.052915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0.787535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7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0.091592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0.091592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0.255814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0.330303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0.013661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013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2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2" t="19015" r="21088" b="27208"/>
          <a:stretch/>
        </p:blipFill>
        <p:spPr bwMode="auto">
          <a:xfrm>
            <a:off x="1219200" y="1447800"/>
            <a:ext cx="6486609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7106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4" t="34602" r="811" b="25293"/>
          <a:stretch/>
        </p:blipFill>
        <p:spPr bwMode="auto">
          <a:xfrm>
            <a:off x="1219200" y="1600200"/>
            <a:ext cx="734384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0416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715186"/>
              </p:ext>
            </p:extLst>
          </p:nvPr>
        </p:nvGraphicFramePr>
        <p:xfrm>
          <a:off x="152400" y="1600200"/>
          <a:ext cx="8763007" cy="3809997"/>
        </p:xfrm>
        <a:graphic>
          <a:graphicData uri="http://schemas.openxmlformats.org/drawingml/2006/table">
            <a:tbl>
              <a:tblPr/>
              <a:tblGrid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</a:tblGrid>
              <a:tr h="5939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4.112279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4.076573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0.461667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0.115183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0.637703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-1.58985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-1.73385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0.27027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0.367619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0.093613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0.463928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1.781358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2.479487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4.260845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0.454545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0.128393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0.644161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-8.43602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-7.79186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0.526316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0.050522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0.209121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-0.3633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-0.3633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0.314286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0.422727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0.014772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0.982617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0.499748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1.482365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0.37037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0.155991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0.994954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0.010768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0.024163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0.034931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0.344828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0.478333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0.119327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0.267467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0.507096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0.507096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0.364502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0.014772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-2.11563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-2.11563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0.229167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0.31829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0.014772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-1.27008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-3.48544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-4.75552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0.472727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0.020613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0.02939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-2.53645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-2.53645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0.084171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0.342294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-0.24523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0.816488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0.571256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0.033416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0.053887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0.198514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0.644161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0.842675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0.384615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0.441667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0.042066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0.467862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2.338264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3.648167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5.986431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0.27027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0.367619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0.901979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40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-2.47837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-0.38722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-2.86559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0.434783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0.029079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0.093789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4531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3" t="34301" r="1150" b="23785"/>
          <a:stretch/>
        </p:blipFill>
        <p:spPr bwMode="auto">
          <a:xfrm>
            <a:off x="1295400" y="1600200"/>
            <a:ext cx="6934200" cy="442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9547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0599354"/>
              </p:ext>
            </p:extLst>
          </p:nvPr>
        </p:nvGraphicFramePr>
        <p:xfrm>
          <a:off x="228602" y="1523995"/>
          <a:ext cx="8686796" cy="4114804"/>
        </p:xfrm>
        <a:graphic>
          <a:graphicData uri="http://schemas.openxmlformats.org/drawingml/2006/table">
            <a:tbl>
              <a:tblPr/>
              <a:tblGrid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  <a:gridCol w="510988"/>
              </a:tblGrid>
              <a:tr h="6414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-0.09629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-2.06565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-2.16194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0.191176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0.272711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0.027826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0.122489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-4.88428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-4.88428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0.065024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1.15923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-0.7171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0.442131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0.615385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0.047943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0.252102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-2.56851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2.230765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-0.33775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0.213115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0.289927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0.11557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0.772926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-0.80718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-0.80718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0.017623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-0.52093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-0.52093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0.108935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0.334159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-3.23557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0.744828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-2.49074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0.448276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0.544872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0.065326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0.425115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-1.08831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1.323325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0.23501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0.245283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0.311538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0.044005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0.252102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0.114596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-4.62454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-4.50994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0.288889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0.385897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0.082979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0.202783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1.912908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0.114596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2.027504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0.240741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0.317949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0.076937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0.454477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-0.18099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-6.59197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-6.77296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0.371429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0.496154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0.027826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0.122489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-2.16482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2.993292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0.828469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0.302326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0.364103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0.160073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-0.7384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1.211754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0.473352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0.351351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0.435897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0.052952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0.093515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0.173978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-2.81797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-2.64399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0.393939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0.474359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0.027826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0.122489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1.458832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-1.65273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-0.1939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0.419355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0.525641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0.118679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0.877511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7356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3" t="32190" r="981" b="25293"/>
          <a:stretch/>
        </p:blipFill>
        <p:spPr bwMode="auto">
          <a:xfrm>
            <a:off x="990600" y="1447800"/>
            <a:ext cx="7467600" cy="482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8844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540896"/>
              </p:ext>
            </p:extLst>
          </p:nvPr>
        </p:nvGraphicFramePr>
        <p:xfrm>
          <a:off x="228600" y="1524000"/>
          <a:ext cx="8763007" cy="3733799"/>
        </p:xfrm>
        <a:graphic>
          <a:graphicData uri="http://schemas.openxmlformats.org/drawingml/2006/table">
            <a:tbl>
              <a:tblPr/>
              <a:tblGrid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  <a:gridCol w="515471"/>
              </a:tblGrid>
              <a:tr h="58202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componentnumber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0.694047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-5.15468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-4.46063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0.648148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36.16667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0.0687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0.471903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-3.31242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-2.91805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-6.23047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0.454545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0.541667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0.026939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0.014273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3.474752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-0.07845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3.396301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0.703704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0.173254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0.934929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-2.34589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-1.05122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-3.39711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0.101138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1.94488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0.012381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1.95726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0.391304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0.453704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0.098134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0.84679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-2.08766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-2.08766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0.027706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0.145996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-1.05122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-1.05122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0.103411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0.470653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2.122046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2.122046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0.448276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0.544872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0.017431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1.449111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-2.78747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-1.33836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0.423077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0.507576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0.004743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-0.82053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-0.82053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-1.64107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0.115557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0.032989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-1.70177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0.37602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-1.32575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0.485185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0.051489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0.470868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-2.32553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1.985427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-0.34011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0.428571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0.527778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0.075978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0.622366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2.592206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0.562701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3.154906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0.409091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0.472222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0.047174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0.383231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-2.88223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2.435807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-0.44642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0.657407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0.048349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0.066667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0.260716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11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0.58681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-0.46944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0.117371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0.30303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0.02237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0.004743</a:t>
                      </a:r>
                    </a:p>
                  </a:txBody>
                  <a:tcPr marL="7564" marR="7564" marT="756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9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822765"/>
              </p:ext>
            </p:extLst>
          </p:nvPr>
        </p:nvGraphicFramePr>
        <p:xfrm>
          <a:off x="76192" y="1752605"/>
          <a:ext cx="8991616" cy="3532270"/>
        </p:xfrm>
        <a:graphic>
          <a:graphicData uri="http://schemas.openxmlformats.org/drawingml/2006/table">
            <a:tbl>
              <a:tblPr/>
              <a:tblGrid>
                <a:gridCol w="561976"/>
                <a:gridCol w="561976"/>
                <a:gridCol w="561976"/>
                <a:gridCol w="561976"/>
                <a:gridCol w="561976"/>
                <a:gridCol w="561976"/>
                <a:gridCol w="561976"/>
                <a:gridCol w="561976"/>
                <a:gridCol w="561976"/>
                <a:gridCol w="561976"/>
                <a:gridCol w="561976"/>
                <a:gridCol w="561976"/>
                <a:gridCol w="561976"/>
                <a:gridCol w="561976"/>
                <a:gridCol w="561976"/>
                <a:gridCol w="561976"/>
              </a:tblGrid>
              <a:tr h="53713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-3.69091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1.523667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-2.16724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0.419355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0.525641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0.066865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0.440975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0.71898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-3.10934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-2.39036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0.309524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0.411538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0.031933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0.111769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-0.16546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0.023999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-0.14146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0.351351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0.444872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0.080549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0.608482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-3.10622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-7.83066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-10.9369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0.371429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0.496154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0.100546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0.562213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-1.77136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-1.21123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-2.98258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0.361111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0.457692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0.066308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0.468011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3.280873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0.793239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4.074113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0.40625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0.487179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0.035722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0.219243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1.850663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-0.01456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1.836099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0.288889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0.072621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0.462455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-1.37216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-1.37216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0.04523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0.27081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-0.22638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-0.2024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-0.42879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0.351351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0.444872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0.050894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0.331011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-2.0691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-8.2287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-10.2978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0.288889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0.398718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0.116604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2.166253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2.166253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0.27451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0.340476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0.016761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-2.17274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-0.543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-2.71574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0.481481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0.596154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0.103664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0.703253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-5.65952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-5.65952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0.073986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0.445655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-2.04047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-1.35495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-3.39542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0.351351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0.444872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0.102595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0.803507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67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-1.55675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0.007134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-1.54961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0.288889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0.398718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0.035722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0.219243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65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3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1" t="19510" r="21062" b="24931"/>
          <a:stretch/>
        </p:blipFill>
        <p:spPr bwMode="auto">
          <a:xfrm>
            <a:off x="1066800" y="1524000"/>
            <a:ext cx="7037288" cy="419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194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368435"/>
              </p:ext>
            </p:extLst>
          </p:nvPr>
        </p:nvGraphicFramePr>
        <p:xfrm>
          <a:off x="152400" y="1752605"/>
          <a:ext cx="8839200" cy="3886194"/>
        </p:xfrm>
        <a:graphic>
          <a:graphicData uri="http://schemas.openxmlformats.org/drawingml/2006/table">
            <a:tbl>
              <a:tblPr/>
              <a:tblGrid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  <a:gridCol w="552450"/>
              </a:tblGrid>
              <a:tr h="59094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indegree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outdegree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weighted degree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eccentricity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harmonicclosnesscentrality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betweenesscentrality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modularity_class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pageranks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strongcompnum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clustering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eigencentrality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-2.5119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-2.5119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0.309524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0.367949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0.01729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ASH1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-2.8402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-2.06334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-4.90353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0.285714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0.424405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0.046216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0.36897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-0.05264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-0.05264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0.309524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0.361538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0.01729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GCR2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2.002912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3.96889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5.971802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0.722222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0.092338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0.214286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0.343231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GLN3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2.084409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-6.38487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-4.30046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0.218182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0.412831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0.086039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0.528114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-1.90475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1.466447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-0.4383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0.244898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0.391171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0.041656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0.294356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HMO1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1.319721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-0.13433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1.185392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0.315789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0.377778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0.08175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0.641156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MSN2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0.078709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0.078709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0.12865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0.850167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-1.0272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-1.1192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-2.1464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0.230769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0.302778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0.05614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0.325619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STB5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-1.59559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-4.74318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-6.33876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0.431349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0.028505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0.208734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-2.64623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0.106603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-2.53962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0.413793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0.493056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0.101438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0.37213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-0.88594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0.993672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0.107733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0.413793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0.465278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56.5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0.075125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0.218135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YHP1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-2.49857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2.922426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0.423859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0.102331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0.166667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YOX1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2.986827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1.994548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4.981375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0.333333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0.456944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0.060253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0.545409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ZAP1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-1.1192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-0.48822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-1.60742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0.292683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0.397222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0.06498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0.19483</a:t>
                      </a:r>
                    </a:p>
                  </a:txBody>
                  <a:tcPr marL="8037" marR="8037" marT="80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971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9492</Words>
  <Application>Microsoft Office PowerPoint</Application>
  <PresentationFormat>On-screen Show (4:3)</PresentationFormat>
  <Paragraphs>8545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Random Networks</vt:lpstr>
      <vt:lpstr>HAP4 Derived Family</vt:lpstr>
      <vt:lpstr>PowerPoint Presentation</vt:lpstr>
      <vt:lpstr>Random 1</vt:lpstr>
      <vt:lpstr>PowerPoint Presentation</vt:lpstr>
      <vt:lpstr>Random 2</vt:lpstr>
      <vt:lpstr>PowerPoint Presentation</vt:lpstr>
      <vt:lpstr>Random 3</vt:lpstr>
      <vt:lpstr>PowerPoint Presentation</vt:lpstr>
      <vt:lpstr>Random 4</vt:lpstr>
      <vt:lpstr>PowerPoint Presentation</vt:lpstr>
      <vt:lpstr>Random 5</vt:lpstr>
      <vt:lpstr>PowerPoint Presentation</vt:lpstr>
      <vt:lpstr>Random 6</vt:lpstr>
      <vt:lpstr>PowerPoint Presentation</vt:lpstr>
      <vt:lpstr>Random 7</vt:lpstr>
      <vt:lpstr>PowerPoint Presentation</vt:lpstr>
      <vt:lpstr>Random 8</vt:lpstr>
      <vt:lpstr>PowerPoint Presentation</vt:lpstr>
      <vt:lpstr>Random 9</vt:lpstr>
      <vt:lpstr>PowerPoint Presentation</vt:lpstr>
      <vt:lpstr>Random 10</vt:lpstr>
      <vt:lpstr>PowerPoint Presentation</vt:lpstr>
      <vt:lpstr>Random 11</vt:lpstr>
      <vt:lpstr>PowerPoint Presentation</vt:lpstr>
      <vt:lpstr>Random 12</vt:lpstr>
      <vt:lpstr>PowerPoint Presentation</vt:lpstr>
      <vt:lpstr>13</vt:lpstr>
      <vt:lpstr>PowerPoint Presentation</vt:lpstr>
      <vt:lpstr>14</vt:lpstr>
      <vt:lpstr>PowerPoint Presentation</vt:lpstr>
      <vt:lpstr>15</vt:lpstr>
      <vt:lpstr>PowerPoint Presentation</vt:lpstr>
      <vt:lpstr>16</vt:lpstr>
      <vt:lpstr>PowerPoint Presentation</vt:lpstr>
      <vt:lpstr>17</vt:lpstr>
      <vt:lpstr>PowerPoint Presentation</vt:lpstr>
      <vt:lpstr>18</vt:lpstr>
      <vt:lpstr>PowerPoint Presentation</vt:lpstr>
      <vt:lpstr>19</vt:lpstr>
      <vt:lpstr>PowerPoint Presentation</vt:lpstr>
      <vt:lpstr>20</vt:lpstr>
      <vt:lpstr>PowerPoint Presentation</vt:lpstr>
      <vt:lpstr>21</vt:lpstr>
      <vt:lpstr>PowerPoint Presentation</vt:lpstr>
      <vt:lpstr>22</vt:lpstr>
      <vt:lpstr>PowerPoint Presentation</vt:lpstr>
      <vt:lpstr>23</vt:lpstr>
      <vt:lpstr>PowerPoint Presentation</vt:lpstr>
      <vt:lpstr>24</vt:lpstr>
      <vt:lpstr>PowerPoint Presentation</vt:lpstr>
      <vt:lpstr>25</vt:lpstr>
      <vt:lpstr>PowerPoint Presentation</vt:lpstr>
      <vt:lpstr>26</vt:lpstr>
      <vt:lpstr>PowerPoint Presentation</vt:lpstr>
      <vt:lpstr>27</vt:lpstr>
      <vt:lpstr>PowerPoint Presentation</vt:lpstr>
      <vt:lpstr>28</vt:lpstr>
      <vt:lpstr>PowerPoint Presentation</vt:lpstr>
      <vt:lpstr>29</vt:lpstr>
      <vt:lpstr>PowerPoint Presentation</vt:lpstr>
      <vt:lpstr>30</vt:lpstr>
      <vt:lpstr>PowerPoint Presentation</vt:lpstr>
      <vt:lpstr>31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Random Networks</dc:title>
  <dc:creator>Horstmann, Kristen</dc:creator>
  <cp:lastModifiedBy>Horstmann, Kristen</cp:lastModifiedBy>
  <cp:revision>28</cp:revision>
  <dcterms:created xsi:type="dcterms:W3CDTF">2017-02-23T21:27:41Z</dcterms:created>
  <dcterms:modified xsi:type="dcterms:W3CDTF">2017-04-06T22:43:07Z</dcterms:modified>
</cp:coreProperties>
</file>