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2" r:id="rId2"/>
    <p:sldId id="283" r:id="rId3"/>
    <p:sldId id="284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42" y="-6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pPr/>
              <a:t>4/27/2015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971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pPr/>
              <a:t>4/27/2015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683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pPr/>
              <a:t>4/27/2015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453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pPr/>
              <a:t>4/27/2015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436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pPr/>
              <a:t>4/27/2015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899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pPr/>
              <a:t>4/27/2015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271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pPr/>
              <a:t>4/27/2015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76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pPr/>
              <a:t>4/27/2015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949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pPr/>
              <a:t>4/27/2015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078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pPr/>
              <a:t>4/27/2015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004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pPr/>
              <a:t>4/27/2015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449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944326-3D9B-4664-91DB-09EBC47EC28E}" type="datetimeFigureOut">
              <a:rPr lang="en-US" smtClean="0"/>
              <a:pPr/>
              <a:t>4/27/2015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E3117-1B9B-435D-9F30-C153BF90741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990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Gene regulatory Network HMO1_profile43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828800"/>
            <a:ext cx="6497385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Estimated b: weighted network</a:t>
            </a:r>
            <a:endParaRPr lang="en-US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905000"/>
            <a:ext cx="6853783" cy="4324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57701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Fixed b: weighted network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924875"/>
            <a:ext cx="6845630" cy="43579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29184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14</Words>
  <Application>Microsoft Office PowerPoint</Application>
  <PresentationFormat>On-screen Show (4:3)</PresentationFormat>
  <Paragraphs>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Gene regulatory Network HMO1_profile43</vt:lpstr>
      <vt:lpstr>Estimated b: weighted network</vt:lpstr>
      <vt:lpstr>Fixed b: weighted network</vt:lpstr>
    </vt:vector>
  </TitlesOfParts>
  <Company>Loyola Marymount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Kam D. Dahlquist</dc:creator>
  <cp:lastModifiedBy>Student</cp:lastModifiedBy>
  <cp:revision>14</cp:revision>
  <dcterms:created xsi:type="dcterms:W3CDTF">2015-04-14T05:33:40Z</dcterms:created>
  <dcterms:modified xsi:type="dcterms:W3CDTF">2015-04-28T04:52:09Z</dcterms:modified>
</cp:coreProperties>
</file>