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77" r:id="rId4"/>
    <p:sldId id="272" r:id="rId5"/>
    <p:sldId id="274" r:id="rId6"/>
    <p:sldId id="271" r:id="rId7"/>
    <p:sldId id="278" r:id="rId8"/>
    <p:sldId id="275" r:id="rId9"/>
    <p:sldId id="27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F14427"/>
    <a:srgbClr val="F24A2E"/>
    <a:srgbClr val="F3593F"/>
    <a:srgbClr val="F6F5F0"/>
    <a:srgbClr val="71D9D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0231-5C41-4EC9-BEE0-4C631EB6192B}" type="datetimeFigureOut">
              <a:rPr lang="ko-KR" altLang="en-US" smtClean="0"/>
              <a:pPr/>
              <a:t>2015-01-03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12B08-2BA8-4543-A276-2C0A861470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428660" y="3929066"/>
            <a:ext cx="9808851" cy="1470025"/>
          </a:xfrm>
        </p:spPr>
        <p:txBody>
          <a:bodyPr>
            <a:no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DNA six-point-star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Tw Cen MT Condensed" pitchFamily="34" charset="0"/>
              <a:ea typeface="HY나무L" pitchFamily="18" charset="-127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.A LEE\Desktop\1.3\스크린샷 2015-01-01 21.57.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5705476" cy="5391150"/>
          </a:xfrm>
          <a:prstGeom prst="rect">
            <a:avLst/>
          </a:prstGeom>
          <a:noFill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000100" y="142852"/>
            <a:ext cx="242889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w Cen MT Condensed" pitchFamily="34" charset="0"/>
                <a:ea typeface="HY나무L" pitchFamily="18" charset="-127"/>
                <a:cs typeface="Ebrima" pitchFamily="2" charset="0"/>
              </a:rPr>
              <a:t>그림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w Cen MT Condensed" pitchFamily="34" charset="0"/>
                <a:ea typeface="HY나무L" pitchFamily="18" charset="-127"/>
                <a:cs typeface="Ebrima" pitchFamily="2" charset="0"/>
              </a:rPr>
              <a:t>1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w Cen MT Condensed" pitchFamily="34" charset="0"/>
              <a:ea typeface="HY나무L" pitchFamily="18" charset="-127"/>
              <a:cs typeface="Ebrima" pitchFamily="2" charset="0"/>
            </a:endParaRPr>
          </a:p>
        </p:txBody>
      </p:sp>
      <p:pic>
        <p:nvPicPr>
          <p:cNvPr id="8" name="Picture 3" descr="C:\Users\J.A LEE\Desktop\1.3\스크린샷 2015-01-01 21.58.3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86322"/>
            <a:ext cx="49339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21455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7" name="그림 6" descr="d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643051"/>
            <a:ext cx="6091925" cy="4143404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000100" y="142852"/>
            <a:ext cx="728667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PAGE</a:t>
            </a:r>
          </a:p>
          <a:p>
            <a:pPr lvl="0" algn="ctr">
              <a:spcBef>
                <a:spcPct val="0"/>
              </a:spcBef>
            </a:pP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(</a:t>
            </a:r>
            <a:r>
              <a:rPr lang="en-US" altLang="ko-KR" sz="4000" b="1" dirty="0" err="1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polyacrylamide</a:t>
            </a: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 gel </a:t>
            </a: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electrophoresis)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w Cen MT Condensed" pitchFamily="34" charset="0"/>
              <a:ea typeface="HY나무L" pitchFamily="18" charset="-127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7929595"/>
            <a:ext cx="442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나무L" pitchFamily="18" charset="-127"/>
                <a:ea typeface="HY나무L" pitchFamily="18" charset="-127"/>
              </a:rPr>
              <a:t>어버이날에는 </a:t>
            </a:r>
            <a:r>
              <a:rPr lang="ko-KR" altLang="en-US" sz="2400" b="1" dirty="0" smtClean="0">
                <a:solidFill>
                  <a:srgbClr val="FF0000"/>
                </a:solidFill>
                <a:latin typeface="HY나무L" pitchFamily="18" charset="-127"/>
                <a:ea typeface="HY나무L" pitchFamily="18" charset="-127"/>
              </a:rPr>
              <a:t>카네이션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나무L" pitchFamily="18" charset="-127"/>
                <a:ea typeface="HY나무L" pitchFamily="18" charset="-127"/>
              </a:rPr>
              <a:t>부토니에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나무L" pitchFamily="18" charset="-127"/>
                <a:ea typeface="HY나무L" pitchFamily="18" charset="-127"/>
              </a:rPr>
              <a:t> 제작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2050" name="Picture 2" descr="C:\Users\J.A LEE\Desktop\1.3\스크린샷 2015-01-01 21.57.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343526" cy="4914900"/>
          </a:xfrm>
          <a:prstGeom prst="rect">
            <a:avLst/>
          </a:prstGeom>
          <a:noFill/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000100" y="142852"/>
            <a:ext cx="242889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w Cen MT Condensed" pitchFamily="34" charset="0"/>
                <a:ea typeface="HY나무L" pitchFamily="18" charset="-127"/>
                <a:cs typeface="Ebrima" pitchFamily="2" charset="0"/>
              </a:rPr>
              <a:t>그림 </a:t>
            </a: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2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w Cen MT Condensed" pitchFamily="34" charset="0"/>
              <a:ea typeface="HY나무L" pitchFamily="18" charset="-127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.A LEE\Desktop\1.3\스크린샷 2015-01-01 21.57.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85860"/>
            <a:ext cx="5638800" cy="5133975"/>
          </a:xfrm>
          <a:prstGeom prst="rect">
            <a:avLst/>
          </a:prstGeom>
          <a:noFill/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000100" y="142852"/>
            <a:ext cx="242889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w Cen MT Condensed" pitchFamily="34" charset="0"/>
                <a:ea typeface="HY나무L" pitchFamily="18" charset="-127"/>
                <a:cs typeface="Ebrima" pitchFamily="2" charset="0"/>
              </a:rPr>
              <a:t>그림 </a:t>
            </a: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Tw Cen MT Condensed" pitchFamily="34" charset="0"/>
                <a:ea typeface="HY나무L" pitchFamily="18" charset="-127"/>
                <a:cs typeface="Ebrima" pitchFamily="2" charset="0"/>
              </a:rPr>
              <a:t>3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w Cen MT Condensed" pitchFamily="34" charset="0"/>
              <a:ea typeface="HY나무L" pitchFamily="18" charset="-127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.A LEE\Desktop\1.3\스크린샷 2015-01-02 23.29.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6286500" cy="2314575"/>
          </a:xfrm>
          <a:prstGeom prst="rect">
            <a:avLst/>
          </a:prstGeom>
          <a:noFill/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000100" y="142852"/>
            <a:ext cx="635798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HY나무L" pitchFamily="18" charset="-127"/>
                <a:ea typeface="HY나무L" pitchFamily="18" charset="-127"/>
              </a:rPr>
              <a:t>Sticky ends  &amp;  blunt ends 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.A LEE\Desktop\1.3\스크린샷 2015-01-01 21.59.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86124"/>
            <a:ext cx="3962400" cy="1695450"/>
          </a:xfrm>
          <a:prstGeom prst="rect">
            <a:avLst/>
          </a:prstGeom>
          <a:noFill/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142976" y="714356"/>
            <a:ext cx="635798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HY나무L" pitchFamily="18" charset="-127"/>
                <a:ea typeface="HY나무L" pitchFamily="18" charset="-127"/>
              </a:rPr>
              <a:t>PH</a:t>
            </a:r>
            <a:r>
              <a:rPr lang="ko-KR" altLang="en-US" sz="4000" b="1" dirty="0" smtClean="0">
                <a:solidFill>
                  <a:schemeClr val="accent2">
                    <a:lumMod val="75000"/>
                  </a:schemeClr>
                </a:solidFill>
                <a:latin typeface="HY나무L" pitchFamily="18" charset="-127"/>
                <a:ea typeface="HY나무L" pitchFamily="18" charset="-127"/>
              </a:rPr>
              <a:t>에 따른 변화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.A LEE\Desktop\1.3\스크린샷 2015-01-03 00.02.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5057776" cy="4133850"/>
          </a:xfrm>
          <a:prstGeom prst="rect">
            <a:avLst/>
          </a:prstGeom>
          <a:noFill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1000100" y="142852"/>
            <a:ext cx="635798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HY나무L" pitchFamily="18" charset="-127"/>
                <a:ea typeface="HY나무L" pitchFamily="18" charset="-127"/>
              </a:rPr>
              <a:t>2D                3D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428860" y="500042"/>
            <a:ext cx="1357322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삼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357430"/>
            <a:ext cx="5143500" cy="360045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43306" y="1000108"/>
            <a:ext cx="164307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latin typeface="HY나무L" pitchFamily="18" charset="-127"/>
                <a:ea typeface="HY나무L" pitchFamily="18" charset="-127"/>
              </a:rPr>
              <a:t>END 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6" name="하트 5"/>
          <p:cNvSpPr/>
          <p:nvPr/>
        </p:nvSpPr>
        <p:spPr>
          <a:xfrm>
            <a:off x="4929190" y="1214422"/>
            <a:ext cx="785818" cy="71438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</Words>
  <Application>Microsoft Office PowerPoint</Application>
  <PresentationFormat>화면 슬라이드 쇼(4:3)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DNA six-point-star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Windows 사용자</dc:creator>
  <cp:lastModifiedBy>J.A LEE</cp:lastModifiedBy>
  <cp:revision>20</cp:revision>
  <dcterms:created xsi:type="dcterms:W3CDTF">2014-09-25T08:27:02Z</dcterms:created>
  <dcterms:modified xsi:type="dcterms:W3CDTF">2015-01-03T03:42:37Z</dcterms:modified>
</cp:coreProperties>
</file>