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88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B774-C859-438D-9257-3B95063BC188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3E204-F9D8-463E-8643-DBF570ADC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531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B774-C859-438D-9257-3B95063BC188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3E204-F9D8-463E-8643-DBF570ADC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2686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B774-C859-438D-9257-3B95063BC188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3E204-F9D8-463E-8643-DBF570ADC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274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B774-C859-438D-9257-3B95063BC188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3E204-F9D8-463E-8643-DBF570ADC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791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B774-C859-438D-9257-3B95063BC188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3E204-F9D8-463E-8643-DBF570ADC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180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B774-C859-438D-9257-3B95063BC188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3E204-F9D8-463E-8643-DBF570ADC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646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B774-C859-438D-9257-3B95063BC188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3E204-F9D8-463E-8643-DBF570ADC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0463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B774-C859-438D-9257-3B95063BC188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3E204-F9D8-463E-8643-DBF570ADC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044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B774-C859-438D-9257-3B95063BC188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3E204-F9D8-463E-8643-DBF570ADC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262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B774-C859-438D-9257-3B95063BC188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3E204-F9D8-463E-8643-DBF570ADC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310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1B774-C859-438D-9257-3B95063BC188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3E204-F9D8-463E-8643-DBF570ADC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09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1B774-C859-438D-9257-3B95063BC188}" type="datetimeFigureOut">
              <a:rPr lang="en-US" smtClean="0"/>
              <a:t>8/29/2016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63E204-F9D8-463E-8643-DBF570ADC5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34744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1108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1</cp:revision>
  <dcterms:created xsi:type="dcterms:W3CDTF">2016-08-29T13:53:32Z</dcterms:created>
  <dcterms:modified xsi:type="dcterms:W3CDTF">2016-08-29T13:53:52Z</dcterms:modified>
</cp:coreProperties>
</file>