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2" r:id="rId2"/>
    <p:sldId id="256" r:id="rId3"/>
    <p:sldId id="257" r:id="rId4"/>
    <p:sldId id="258" r:id="rId5"/>
    <p:sldId id="261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13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E899B-B726-364C-B021-7924267A0174}" type="datetimeFigureOut">
              <a:rPr lang="en-US" smtClean="0"/>
              <a:t>9/29/09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90A58-DB56-6145-9212-9FA4D16904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DNA Engineering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/>
                <a:ea typeface="+mj-ea"/>
                <a:cs typeface="Helvetica"/>
              </a:rPr>
              <a:t>M1D5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/>
              <a:ea typeface="+mj-ea"/>
              <a:cs typeface="Helvetica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20.109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09.29.09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 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ture 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pic>
        <p:nvPicPr>
          <p:cNvPr id="3" name="Picture 2" descr="Picture 1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</Words>
  <Application>Microsoft Macintosh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Natalie Kuldell</dc:creator>
  <cp:lastModifiedBy>Natalie Kuldell</cp:lastModifiedBy>
  <cp:revision>1</cp:revision>
  <dcterms:created xsi:type="dcterms:W3CDTF">2009-09-29T18:32:17Z</dcterms:created>
  <dcterms:modified xsi:type="dcterms:W3CDTF">2009-09-29T18:44:20Z</dcterms:modified>
</cp:coreProperties>
</file>