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3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7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3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5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Yeastract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1026" name="Picture 2" descr="C:\Users\kmckay7\AppData\Local\Microsoft\Windows\Temporary Internet Files\Content.IE5\J0UKFW4A\ke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29" y="1981200"/>
            <a:ext cx="9549638" cy="8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Yeastract Data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4</cp:revision>
  <dcterms:created xsi:type="dcterms:W3CDTF">2013-04-09T16:53:13Z</dcterms:created>
  <dcterms:modified xsi:type="dcterms:W3CDTF">2013-04-11T17:53:49Z</dcterms:modified>
</cp:coreProperties>
</file>