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F9DC7-9D26-E343-BD04-81DF2D65762F}" type="datetimeFigureOut">
              <a:rPr lang="en-US" smtClean="0"/>
              <a:t>4/29/10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F6B20-59BE-7A4D-B37B-98F10BD621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Journal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Tac</a:t>
            </a:r>
            <a:r>
              <a:rPr lang="en-US" dirty="0" smtClean="0"/>
              <a:t> Promoter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question?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efficiencies of the </a:t>
            </a:r>
            <a:r>
              <a:rPr lang="en-US" dirty="0" err="1" smtClean="0"/>
              <a:t>trp</a:t>
            </a:r>
            <a:r>
              <a:rPr lang="en-US" dirty="0" smtClean="0"/>
              <a:t>, </a:t>
            </a:r>
            <a:r>
              <a:rPr lang="en-US" dirty="0" err="1" smtClean="0"/>
              <a:t>lac</a:t>
            </a:r>
            <a:r>
              <a:rPr lang="en-US" dirty="0" smtClean="0"/>
              <a:t>, </a:t>
            </a:r>
            <a:r>
              <a:rPr lang="en-US" dirty="0" err="1" smtClean="0"/>
              <a:t>tacI</a:t>
            </a:r>
            <a:r>
              <a:rPr lang="en-US" dirty="0" smtClean="0"/>
              <a:t> (</a:t>
            </a:r>
            <a:r>
              <a:rPr lang="en-US" dirty="0" err="1" smtClean="0"/>
              <a:t>lac</a:t>
            </a:r>
            <a:r>
              <a:rPr lang="en-US" dirty="0" smtClean="0"/>
              <a:t> UV5 + </a:t>
            </a:r>
            <a:r>
              <a:rPr lang="en-US" dirty="0" err="1" smtClean="0"/>
              <a:t>trp</a:t>
            </a:r>
            <a:r>
              <a:rPr lang="en-US" dirty="0" smtClean="0"/>
              <a:t>), and </a:t>
            </a:r>
            <a:r>
              <a:rPr lang="en-US" dirty="0" err="1" smtClean="0"/>
              <a:t>tacII</a:t>
            </a:r>
            <a:r>
              <a:rPr lang="en-US" dirty="0" smtClean="0"/>
              <a:t> (</a:t>
            </a:r>
            <a:r>
              <a:rPr lang="en-US" dirty="0" err="1" smtClean="0"/>
              <a:t>trp</a:t>
            </a:r>
            <a:r>
              <a:rPr lang="en-US" dirty="0" smtClean="0"/>
              <a:t>+ hybrid </a:t>
            </a:r>
            <a:r>
              <a:rPr lang="en-US" dirty="0" err="1" smtClean="0"/>
              <a:t>Pribnow+lac</a:t>
            </a:r>
            <a:r>
              <a:rPr lang="en-US" dirty="0" smtClean="0"/>
              <a:t>) promoters?</a:t>
            </a:r>
          </a:p>
          <a:p>
            <a:r>
              <a:rPr lang="en-US" dirty="0" smtClean="0"/>
              <a:t>Are the hybrid promoters more efficient than the parent promoters?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claims?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hybrid promoters are more efficient than the parent promoters</a:t>
            </a:r>
          </a:p>
          <a:p>
            <a:r>
              <a:rPr lang="en-US" dirty="0" smtClean="0"/>
              <a:t>Useful for controlled expression of foreign genes at high levels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Proof?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Higher HGH production in </a:t>
            </a:r>
            <a:r>
              <a:rPr lang="en-US" dirty="0" err="1" smtClean="0"/>
              <a:t>tacI</a:t>
            </a:r>
            <a:endParaRPr lang="en-US" dirty="0" smtClean="0"/>
          </a:p>
          <a:p>
            <a:r>
              <a:rPr lang="en-US" dirty="0" err="1" smtClean="0"/>
              <a:t>Galactokinase</a:t>
            </a:r>
            <a:r>
              <a:rPr lang="en-US" dirty="0" smtClean="0"/>
              <a:t> levels (bottom of pg 24)</a:t>
            </a:r>
          </a:p>
          <a:p>
            <a:r>
              <a:rPr lang="en-US" dirty="0" smtClean="0"/>
              <a:t>Made sure to control for tryptophan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Could be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Sequencing technology was not as good</a:t>
            </a:r>
          </a:p>
          <a:p>
            <a:r>
              <a:rPr lang="en-US" dirty="0" smtClean="0"/>
              <a:t>Used radioactivity to measure amount of </a:t>
            </a:r>
            <a:r>
              <a:rPr lang="en-US" dirty="0" err="1" smtClean="0"/>
              <a:t>phosphorylation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think we already know….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128</Words>
  <Application>Microsoft Macintosh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Journal Club</vt:lpstr>
      <vt:lpstr>What is the question?</vt:lpstr>
      <vt:lpstr>What are the claims?</vt:lpstr>
      <vt:lpstr>What is the Proof?</vt:lpstr>
      <vt:lpstr>What Could be Wrong?</vt:lpstr>
      <vt:lpstr>What Next?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Journal Club</dc:title>
  <dc:creator>Christopher Brunson</dc:creator>
  <cp:lastModifiedBy>Christopher Brunson</cp:lastModifiedBy>
  <cp:revision>2</cp:revision>
  <dcterms:created xsi:type="dcterms:W3CDTF">2010-04-30T03:05:05Z</dcterms:created>
  <dcterms:modified xsi:type="dcterms:W3CDTF">2010-04-30T03:49:55Z</dcterms:modified>
</cp:coreProperties>
</file>