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4" r:id="rId4"/>
    <p:sldId id="259" r:id="rId5"/>
    <p:sldId id="260" r:id="rId6"/>
    <p:sldId id="262" r:id="rId7"/>
    <p:sldId id="263" r:id="rId8"/>
    <p:sldId id="265" r:id="rId9"/>
    <p:sldId id="261" r:id="rId10"/>
    <p:sldId id="266" r:id="rId11"/>
    <p:sldId id="257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91" autoAdjust="0"/>
  </p:normalViewPr>
  <p:slideViewPr>
    <p:cSldViewPr>
      <p:cViewPr varScale="1">
        <p:scale>
          <a:sx n="56" d="100"/>
          <a:sy n="56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41098-34B5-443C-B1F9-B53D8D7EAC6B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FDCBA-077B-425A-8A5D-0DDB6EFC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3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not from the input files being run separately</a:t>
            </a:r>
          </a:p>
          <a:p>
            <a:r>
              <a:rPr lang="en-US" baseline="0" dirty="0" smtClean="0"/>
              <a:t>- MATLAB gave red error messages after the individual strains had be run through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FDCBA-077B-425A-8A5D-0DDB6EFC0B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7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BD94-4535-45E0-9F99-667B0A9C12A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BEA4-6CF0-4838-8894-BFBCFA3C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9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BD94-4535-45E0-9F99-667B0A9C12A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BEA4-6CF0-4838-8894-BFBCFA3C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BD94-4535-45E0-9F99-667B0A9C12A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BEA4-6CF0-4838-8894-BFBCFA3C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1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BD94-4535-45E0-9F99-667B0A9C12A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BEA4-6CF0-4838-8894-BFBCFA3C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4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BD94-4535-45E0-9F99-667B0A9C12A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BEA4-6CF0-4838-8894-BFBCFA3C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8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BD94-4535-45E0-9F99-667B0A9C12A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BEA4-6CF0-4838-8894-BFBCFA3C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5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BD94-4535-45E0-9F99-667B0A9C12A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BEA4-6CF0-4838-8894-BFBCFA3C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8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BD94-4535-45E0-9F99-667B0A9C12A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BEA4-6CF0-4838-8894-BFBCFA3C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8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BD94-4535-45E0-9F99-667B0A9C12A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BEA4-6CF0-4838-8894-BFBCFA3C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4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BD94-4535-45E0-9F99-667B0A9C12A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BEA4-6CF0-4838-8894-BFBCFA3C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2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BD94-4535-45E0-9F99-667B0A9C12A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BEA4-6CF0-4838-8894-BFBCFA3C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4BD94-4535-45E0-9F99-667B0A9C12A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7BEA4-6CF0-4838-8894-BFBCFA3C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5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Running </a:t>
            </a:r>
            <a:r>
              <a:rPr lang="en-US" dirty="0" err="1" smtClean="0"/>
              <a:t>GRNmap</a:t>
            </a:r>
            <a:r>
              <a:rPr lang="en-US" dirty="0" smtClean="0"/>
              <a:t> to analyze S. </a:t>
            </a:r>
            <a:r>
              <a:rPr lang="en-US" dirty="0" err="1" smtClean="0"/>
              <a:t>cerevisiae</a:t>
            </a:r>
            <a:r>
              <a:rPr lang="en-US" dirty="0" smtClean="0"/>
              <a:t> and S. </a:t>
            </a:r>
            <a:r>
              <a:rPr lang="en-US" dirty="0" err="1" smtClean="0"/>
              <a:t>paradoxus</a:t>
            </a:r>
            <a:r>
              <a:rPr lang="en-US" dirty="0" smtClean="0"/>
              <a:t>’ response to cold shock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Natalie Williams</a:t>
            </a:r>
          </a:p>
          <a:p>
            <a:r>
              <a:rPr lang="en-US" dirty="0" smtClean="0"/>
              <a:t>Biology Department</a:t>
            </a:r>
          </a:p>
          <a:p>
            <a:r>
              <a:rPr lang="en-US" dirty="0" smtClean="0"/>
              <a:t>Loyola Marymount </a:t>
            </a:r>
            <a:r>
              <a:rPr lang="en-US" dirty="0" err="1" smtClean="0"/>
              <a:t>Unviersity</a:t>
            </a:r>
            <a:endParaRPr lang="en-US" dirty="0" smtClean="0"/>
          </a:p>
          <a:p>
            <a:r>
              <a:rPr lang="en-US" dirty="0" smtClean="0"/>
              <a:t>May 26,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5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Estimated b seemed to have sharper effects, seen in the output graphs.</a:t>
            </a:r>
          </a:p>
          <a:p>
            <a:endParaRPr lang="en-US" sz="2400" dirty="0" smtClean="0"/>
          </a:p>
          <a:p>
            <a:r>
              <a:rPr lang="en-US" sz="2400" dirty="0" smtClean="0"/>
              <a:t>Changing the threshold value (b) altered the normalized weights of specific target-regulator interactions.</a:t>
            </a:r>
          </a:p>
          <a:p>
            <a:endParaRPr lang="en-US" sz="2400" dirty="0" smtClean="0"/>
          </a:p>
          <a:p>
            <a:r>
              <a:rPr lang="en-US" sz="2400" dirty="0" smtClean="0"/>
              <a:t>Estimation of b values also resulted in changes in the magnitudes of influence for each interaction.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0638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447800"/>
            <a:ext cx="8772525" cy="420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981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Estimation of b has a noticeable effect on this constructed GRN</a:t>
            </a:r>
          </a:p>
          <a:p>
            <a:endParaRPr lang="en-US" sz="2400" dirty="0" smtClean="0"/>
          </a:p>
          <a:p>
            <a:r>
              <a:rPr lang="en-US" sz="2400" dirty="0" smtClean="0"/>
              <a:t>The two strains have different behaviors, but the output graphs did not exemplify those divergences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28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Estimated b seemed to have sharper effects, seen in the output graphs.</a:t>
            </a:r>
          </a:p>
          <a:p>
            <a:endParaRPr lang="en-US" sz="2400" dirty="0" smtClean="0"/>
          </a:p>
          <a:p>
            <a:r>
              <a:rPr lang="en-US" sz="2400" dirty="0" smtClean="0"/>
              <a:t>Changing the threshold (b) value altered the normalized weights of specific target-regulator interactions.</a:t>
            </a:r>
          </a:p>
          <a:p>
            <a:endParaRPr lang="en-US" sz="2400" dirty="0" smtClean="0"/>
          </a:p>
          <a:p>
            <a:r>
              <a:rPr lang="en-US" sz="2400" dirty="0" smtClean="0"/>
              <a:t>Estimation of b values also resulted in changes in the magnitudes of influence for each interaction.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726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YHP1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4600" y="2286000"/>
            <a:ext cx="3860800" cy="289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1600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Estimated b</a:t>
            </a:r>
            <a:endParaRPr lang="en-US" b="1" dirty="0"/>
          </a:p>
        </p:txBody>
      </p:sp>
      <p:pic>
        <p:nvPicPr>
          <p:cNvPr id="2051" name="Picture 3" descr="J:\Summer Research 2015\NW_Running_GRNmap\Prof45_fixedb\figure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7" y="2286000"/>
            <a:ext cx="3860800" cy="289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1600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Fixed 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487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STB5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600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Estimated b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2286000"/>
            <a:ext cx="3860800" cy="289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600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Fixed b</a:t>
            </a:r>
            <a:endParaRPr lang="en-US" b="1" dirty="0"/>
          </a:p>
        </p:txBody>
      </p:sp>
      <p:pic>
        <p:nvPicPr>
          <p:cNvPr id="3075" name="Picture 3" descr="J:\Summer Research 2015\NW_Running_GRNmap\Prof45_fixedb\figure_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" y="2260600"/>
            <a:ext cx="3894667" cy="2921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424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CIN5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1600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Estimated b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2334" y="2286000"/>
            <a:ext cx="3801530" cy="28511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1600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Fixed b</a:t>
            </a:r>
            <a:endParaRPr lang="en-US" b="1" dirty="0"/>
          </a:p>
        </p:txBody>
      </p:sp>
      <p:pic>
        <p:nvPicPr>
          <p:cNvPr id="4099" name="Picture 3" descr="J:\Summer Research 2015\NW_Running_GRNmap\Prof45_fixedb\figure_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3" y="2286000"/>
            <a:ext cx="3843867" cy="28829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56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600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Estimated b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000" y="2286000"/>
            <a:ext cx="3830678" cy="28730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600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Fixed b</a:t>
            </a:r>
            <a:endParaRPr lang="en-US" b="1" dirty="0"/>
          </a:p>
        </p:txBody>
      </p:sp>
      <p:pic>
        <p:nvPicPr>
          <p:cNvPr id="5123" name="Picture 3" descr="J:\Summer Research 2015\NW_Running_GRNmap\Prof45_fixedb\figure_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265179"/>
            <a:ext cx="3886200" cy="29146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0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HMO1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600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Estimated b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2335213"/>
            <a:ext cx="3810000" cy="2857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485" y="1600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Fixed b</a:t>
            </a:r>
            <a:endParaRPr lang="en-US" b="1" dirty="0"/>
          </a:p>
        </p:txBody>
      </p:sp>
      <p:pic>
        <p:nvPicPr>
          <p:cNvPr id="6147" name="Picture 3" descr="J:\Summer Research 2015\NW_Running_GRNmap\Prof45_fixedb\figure_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1" y="2344341"/>
            <a:ext cx="3797829" cy="28483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75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Estimated b seemed to have sharper effects, seen in the output graphs.</a:t>
            </a:r>
          </a:p>
          <a:p>
            <a:endParaRPr lang="en-US" sz="2400" dirty="0" smtClean="0"/>
          </a:p>
          <a:p>
            <a:r>
              <a:rPr lang="en-US" sz="2400" dirty="0" smtClean="0"/>
              <a:t>Changing the threshold value (b) altered the normalized weights of specific target-regulator interactions.</a:t>
            </a:r>
          </a:p>
          <a:p>
            <a:endParaRPr lang="en-US" sz="2400" dirty="0" smtClean="0"/>
          </a:p>
          <a:p>
            <a:r>
              <a:rPr lang="en-US" sz="2400" dirty="0" smtClean="0"/>
              <a:t>Estimation of b values also resulted in changes in the magnitudes of influence for each interaction.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063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9" t="31499" r="26166" b="10680"/>
          <a:stretch/>
        </p:blipFill>
        <p:spPr bwMode="auto">
          <a:xfrm>
            <a:off x="342900" y="1359932"/>
            <a:ext cx="4152900" cy="2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07086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 b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0" t="21489" r="18301" b="14650"/>
          <a:stretch/>
        </p:blipFill>
        <p:spPr bwMode="auto">
          <a:xfrm>
            <a:off x="4495800" y="3886200"/>
            <a:ext cx="4343400" cy="276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363048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Estimated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this GRN, the b value impacts the optimized weights, seen when they normalized and then visualized in </a:t>
            </a:r>
            <a:r>
              <a:rPr lang="en-US" sz="2000" dirty="0" err="1" smtClean="0"/>
              <a:t>GRNSight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04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276</Words>
  <Application>Microsoft Office PowerPoint</Application>
  <PresentationFormat>On-screen Show (4:3)</PresentationFormat>
  <Paragraphs>48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Running GRNmap to analyze S. cerevisiae and S. paradoxus’ response to cold shock</vt:lpstr>
      <vt:lpstr>Outline</vt:lpstr>
      <vt:lpstr>YHP1</vt:lpstr>
      <vt:lpstr>STB5</vt:lpstr>
      <vt:lpstr>CIN5</vt:lpstr>
      <vt:lpstr>HAP4</vt:lpstr>
      <vt:lpstr>HMO1</vt:lpstr>
      <vt:lpstr>Outline</vt:lpstr>
      <vt:lpstr>PowerPoint Presentation</vt:lpstr>
      <vt:lpstr>Outline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GRNmap to analyze S. cerevisiae and S. paradoxus’ response to cold shock</dc:title>
  <dc:creator>Student</dc:creator>
  <cp:lastModifiedBy>Student</cp:lastModifiedBy>
  <cp:revision>5</cp:revision>
  <dcterms:created xsi:type="dcterms:W3CDTF">2015-05-27T00:51:47Z</dcterms:created>
  <dcterms:modified xsi:type="dcterms:W3CDTF">2015-05-27T01:22:58Z</dcterms:modified>
</cp:coreProperties>
</file>