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99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92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66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9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2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750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31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3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1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2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27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86292-71FE-4385-9BDB-5F1DEA98836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F17EC-C157-4E9B-964F-F7D8345F3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5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379" t="-593" r="55189" b="38564"/>
          <a:stretch/>
        </p:blipFill>
        <p:spPr>
          <a:xfrm>
            <a:off x="2274920" y="881149"/>
            <a:ext cx="7650476" cy="56880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74919" y="407324"/>
            <a:ext cx="735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Clusters (Significant Are In Color) Obtained By </a:t>
            </a:r>
            <a:r>
              <a:rPr lang="en-US" dirty="0"/>
              <a:t>T</a:t>
            </a:r>
            <a:r>
              <a:rPr lang="en-US" dirty="0" smtClean="0"/>
              <a:t>he STEM Data Analysis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673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85" y="664435"/>
            <a:ext cx="10543094" cy="5710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3411" y="304800"/>
            <a:ext cx="673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 of Significant Profile Cluster 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3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561" y="656706"/>
            <a:ext cx="10803987" cy="5852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3411" y="304800"/>
            <a:ext cx="673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 of Significant Profile Cluster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03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783" y="698269"/>
            <a:ext cx="10512969" cy="56945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23411" y="304800"/>
            <a:ext cx="673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 of Significant Profile Cluster 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80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094" y="676865"/>
            <a:ext cx="10317171" cy="55884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3411" y="304800"/>
            <a:ext cx="673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 of Significant Profile Cluster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46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16" y="796623"/>
            <a:ext cx="10877048" cy="58917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3411" y="304800"/>
            <a:ext cx="673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 of Significant Profile Cluster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149" y="918409"/>
            <a:ext cx="10339030" cy="56003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3411" y="304800"/>
            <a:ext cx="673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 of Significant Profile Cluster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318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649" y="860798"/>
            <a:ext cx="10543155" cy="57108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3411" y="304800"/>
            <a:ext cx="673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 of Significant Profile Cluster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759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0791" t="11307" r="944" b="11963"/>
          <a:stretch/>
        </p:blipFill>
        <p:spPr>
          <a:xfrm>
            <a:off x="561019" y="1039090"/>
            <a:ext cx="11351119" cy="53450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23411" y="304800"/>
            <a:ext cx="673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Image Of Gene Network Obtained Using </a:t>
            </a:r>
            <a:r>
              <a:rPr lang="en-US" dirty="0" err="1" smtClean="0"/>
              <a:t>GRNsight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428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63</Words>
  <Application>Microsoft Office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biolab</dc:creator>
  <cp:lastModifiedBy>biolab</cp:lastModifiedBy>
  <cp:revision>7</cp:revision>
  <dcterms:created xsi:type="dcterms:W3CDTF">2019-02-19T18:38:04Z</dcterms:created>
  <dcterms:modified xsi:type="dcterms:W3CDTF">2019-02-21T06:48:05Z</dcterms:modified>
</cp:coreProperties>
</file>