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4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pPr/>
              <a:t>3/26/15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24733458"/>
              </p:ext>
            </p:extLst>
          </p:nvPr>
        </p:nvGraphicFramePr>
        <p:xfrm>
          <a:off x="457200" y="1600200"/>
          <a:ext cx="8297778" cy="3743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/>
                <a:gridCol w="2765926"/>
                <a:gridCol w="2765926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2378 (38%)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903 (14.6%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1527 (25%)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337 (5.4%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860 (14%)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69 (1.1%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460 (7%)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18 (0.3%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B-H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228 (4%)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39 (0.6%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228 (4%)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 (0.1%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86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Lauren Magee</cp:lastModifiedBy>
  <cp:revision>7</cp:revision>
  <dcterms:created xsi:type="dcterms:W3CDTF">2015-03-26T21:49:16Z</dcterms:created>
  <dcterms:modified xsi:type="dcterms:W3CDTF">2015-03-27T21:28:20Z</dcterms:modified>
</cp:coreProperties>
</file>