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ADC6-604F-4C99-89A7-6743D75AA7D9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FCF4-2455-438E-A32D-F011B8BE95C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ADC6-604F-4C99-89A7-6743D75AA7D9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FCF4-2455-438E-A32D-F011B8BE95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ADC6-604F-4C99-89A7-6743D75AA7D9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FCF4-2455-438E-A32D-F011B8BE95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ADC6-604F-4C99-89A7-6743D75AA7D9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FCF4-2455-438E-A32D-F011B8BE95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ADC6-604F-4C99-89A7-6743D75AA7D9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FCF4-2455-438E-A32D-F011B8BE95C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ADC6-604F-4C99-89A7-6743D75AA7D9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FCF4-2455-438E-A32D-F011B8BE95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ADC6-604F-4C99-89A7-6743D75AA7D9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FCF4-2455-438E-A32D-F011B8BE95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ADC6-604F-4C99-89A7-6743D75AA7D9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FCF4-2455-438E-A32D-F011B8BE95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ADC6-604F-4C99-89A7-6743D75AA7D9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FCF4-2455-438E-A32D-F011B8BE95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ADC6-604F-4C99-89A7-6743D75AA7D9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FCF4-2455-438E-A32D-F011B8BE95C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720ADC6-604F-4C99-89A7-6743D75AA7D9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BFAFCF4-2455-438E-A32D-F011B8BE95C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720ADC6-604F-4C99-89A7-6743D75AA7D9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BFAFCF4-2455-438E-A32D-F011B8BE95C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rsb.info.nih.gov/ij/plugins/track/Manual%20Tracking%20plugin.pdf" TargetMode="External"/><Relationship Id="rId2" Type="http://schemas.openxmlformats.org/officeDocument/2006/relationships/hyperlink" Target="http://rsb.info.nih.gov/ij/plugins/track/track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66800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dirty="0" smtClean="0"/>
              <a:t>Manual Tracking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3528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An  </a:t>
            </a:r>
            <a:r>
              <a:rPr lang="en-US" dirty="0" err="1" smtClean="0">
                <a:solidFill>
                  <a:schemeClr val="tx1"/>
                </a:solidFill>
              </a:rPr>
              <a:t>imagej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plugin</a:t>
            </a:r>
            <a:r>
              <a:rPr lang="en-US" dirty="0" smtClean="0">
                <a:solidFill>
                  <a:schemeClr val="tx1"/>
                </a:solidFill>
              </a:rPr>
              <a:t> with cell tracking capabilities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Acquiring Manual Tracking</a:t>
            </a:r>
            <a:endParaRPr lang="en-US" dirty="0"/>
          </a:p>
        </p:txBody>
      </p:sp>
      <p:sp>
        <p:nvSpPr>
          <p:cNvPr id="7" name="Content Placeholder 6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208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7" indent="-342900"/>
            <a:r>
              <a:rPr lang="en-US" sz="2400" dirty="0" smtClean="0"/>
              <a:t>The first step to acquiring the manual tracking </a:t>
            </a:r>
            <a:r>
              <a:rPr lang="en-US" sz="2400" dirty="0" err="1" smtClean="0"/>
              <a:t>plugin</a:t>
            </a:r>
            <a:r>
              <a:rPr lang="en-US" sz="2400" dirty="0" smtClean="0"/>
              <a:t>  is searching “</a:t>
            </a:r>
            <a:r>
              <a:rPr lang="en-US" sz="2400" dirty="0" err="1" smtClean="0"/>
              <a:t>imagej</a:t>
            </a:r>
            <a:r>
              <a:rPr lang="en-US" sz="2400" dirty="0" smtClean="0"/>
              <a:t> cell tracking” and clicking the first link.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Once on the </a:t>
            </a:r>
            <a:r>
              <a:rPr lang="en-US" sz="2400" dirty="0" err="1" smtClean="0"/>
              <a:t>ibidi</a:t>
            </a:r>
            <a:r>
              <a:rPr lang="en-US" sz="2400" dirty="0" smtClean="0"/>
              <a:t> page select “Manual Tracking” from the left menu containing Product Categories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From this page click the link shown below</a:t>
            </a:r>
            <a:endParaRPr lang="en-US" sz="24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3736182"/>
            <a:ext cx="5791199" cy="312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Acquiring Manual Tracking(cont.)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next step is to download Manual Tracking from the purple link shown and move this file to the </a:t>
            </a:r>
            <a:r>
              <a:rPr lang="en-US" sz="2400" dirty="0" err="1" smtClean="0"/>
              <a:t>plugins</a:t>
            </a:r>
            <a:r>
              <a:rPr lang="en-US" sz="2400" dirty="0" smtClean="0"/>
              <a:t> folder of </a:t>
            </a:r>
            <a:r>
              <a:rPr lang="en-US" sz="2400" dirty="0" err="1" smtClean="0"/>
              <a:t>imagej</a:t>
            </a:r>
            <a:endParaRPr lang="en-US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399" y="3505200"/>
            <a:ext cx="513735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Manual Tracking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Once in </a:t>
            </a:r>
            <a:r>
              <a:rPr lang="en-US" sz="2400" dirty="0" err="1" smtClean="0"/>
              <a:t>imagej</a:t>
            </a:r>
            <a:r>
              <a:rPr lang="en-US" sz="2400" dirty="0" smtClean="0"/>
              <a:t>, open the </a:t>
            </a:r>
            <a:r>
              <a:rPr lang="en-US" sz="2400" dirty="0" err="1" smtClean="0"/>
              <a:t>zvi</a:t>
            </a:r>
            <a:r>
              <a:rPr lang="en-US" sz="2400" dirty="0" smtClean="0"/>
              <a:t> file you wish to track.</a:t>
            </a:r>
          </a:p>
          <a:p>
            <a:r>
              <a:rPr lang="en-US" sz="2400" dirty="0" smtClean="0"/>
              <a:t>Click the </a:t>
            </a:r>
            <a:r>
              <a:rPr lang="en-US" sz="2400" dirty="0" err="1" smtClean="0"/>
              <a:t>Plugins</a:t>
            </a:r>
            <a:r>
              <a:rPr lang="en-US" sz="2400" dirty="0" smtClean="0"/>
              <a:t> button and select Manual Tracking in the drop down menu</a:t>
            </a:r>
          </a:p>
          <a:p>
            <a:r>
              <a:rPr lang="en-US" sz="2400" dirty="0" smtClean="0"/>
              <a:t>A new window should open. This window allows you to set the parameters for the track you are about to make.</a:t>
            </a:r>
          </a:p>
          <a:p>
            <a:r>
              <a:rPr lang="en-US" sz="2400" dirty="0" smtClean="0"/>
              <a:t>The time interval and x/y calibration values can be selected here. A z value can also be calibrated if 3D tracking is being done.</a:t>
            </a:r>
            <a:endParaRPr lang="en-US" sz="2400" dirty="0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4419600"/>
            <a:ext cx="6781800" cy="23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Manual Tracking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Add track button in the top left should then be clicked.</a:t>
            </a:r>
          </a:p>
          <a:p>
            <a:r>
              <a:rPr lang="en-US" sz="2400" dirty="0" smtClean="0"/>
              <a:t>Clicking on the nucleus will now produce </a:t>
            </a:r>
            <a:r>
              <a:rPr lang="en-US" sz="2400" dirty="0" err="1" smtClean="0"/>
              <a:t>xy</a:t>
            </a:r>
            <a:r>
              <a:rPr lang="en-US" sz="2400" dirty="0" smtClean="0"/>
              <a:t> points that pop up in a new window. If you continue to track the cell then the Manual Tracking program will produce distance and velocity values for the two points.</a:t>
            </a:r>
            <a:endParaRPr lang="en-US" sz="2400" dirty="0"/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3657600"/>
            <a:ext cx="4343400" cy="2889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 two following links offer guidelines to doing other operations with the manual tracking </a:t>
            </a:r>
            <a:r>
              <a:rPr lang="en-US" sz="2400" dirty="0" err="1" smtClean="0"/>
              <a:t>plugin</a:t>
            </a:r>
            <a:endParaRPr lang="en-US" sz="2400" dirty="0" smtClean="0"/>
          </a:p>
          <a:p>
            <a:r>
              <a:rPr lang="en-US" sz="2400" dirty="0" smtClean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rsb.info.nih.gov/ij/plugins/track/track.html</a:t>
            </a:r>
            <a:endParaRPr lang="en-US" sz="2400" dirty="0" smtClean="0"/>
          </a:p>
          <a:p>
            <a:r>
              <a:rPr lang="en-US" sz="2400" dirty="0" smtClean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rsb.info.nih.gov/ij/plugins/track/Manual%20Tracking%20plugin.pdf</a:t>
            </a: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265</TotalTime>
  <Words>243</Words>
  <Application>Microsoft Office PowerPoint</Application>
  <PresentationFormat>On-screen Show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Module</vt:lpstr>
      <vt:lpstr>Manual Tracking</vt:lpstr>
      <vt:lpstr>Acquiring Manual Tracking</vt:lpstr>
      <vt:lpstr>Acquiring Manual Tracking(cont.)</vt:lpstr>
      <vt:lpstr>Using Manual Tracking</vt:lpstr>
      <vt:lpstr>Using Manual Tracking</vt:lpstr>
      <vt:lpstr>Further 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Manual Tracking</dc:title>
  <dc:creator>Matt</dc:creator>
  <cp:lastModifiedBy>Matt</cp:lastModifiedBy>
  <cp:revision>14</cp:revision>
  <dcterms:created xsi:type="dcterms:W3CDTF">2013-02-05T21:38:57Z</dcterms:created>
  <dcterms:modified xsi:type="dcterms:W3CDTF">2013-02-06T02:04:18Z</dcterms:modified>
</cp:coreProperties>
</file>