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4" r:id="rId4"/>
    <p:sldId id="258" r:id="rId5"/>
    <p:sldId id="263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/>
    <p:restoredTop sz="94788"/>
  </p:normalViewPr>
  <p:slideViewPr>
    <p:cSldViewPr>
      <p:cViewPr varScale="1">
        <p:scale>
          <a:sx n="100" d="100"/>
          <a:sy n="100" d="100"/>
        </p:scale>
        <p:origin x="16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12/6/16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71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12/6/16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8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12/6/16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5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12/6/16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36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12/6/16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89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12/6/16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7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12/6/16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7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12/6/16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49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12/6/16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078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12/6/16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04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12/6/16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449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44326-3D9B-4664-91DB-09EBC47EC28E}" type="datetimeFigureOut">
              <a:rPr lang="en-US" smtClean="0"/>
              <a:t>12/6/16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9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STEM Raw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15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637529"/>
              </p:ext>
            </p:extLst>
          </p:nvPr>
        </p:nvGraphicFramePr>
        <p:xfrm>
          <a:off x="457200" y="1600200"/>
          <a:ext cx="4927600" cy="40318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3800"/>
                <a:gridCol w="2463800"/>
              </a:tblGrid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100" dirty="0" smtClean="0">
                          <a:solidFill>
                            <a:schemeClr val="bg1"/>
                          </a:solidFill>
                          <a:effectLst/>
                        </a:rPr>
                        <a:t>ANOVA</a:t>
                      </a:r>
                      <a:endParaRPr lang="en-US" sz="2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WT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</a:tr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2600, 42%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</a:tr>
              <a:tr h="534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p &lt; 0.01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 1727, 27%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</a:tr>
              <a:tr h="534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p &lt; 0.001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 1015, 16%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</a:tr>
              <a:tr h="534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p &lt; 0.0001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574, 9%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</a:tr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B</a:t>
                      </a:r>
                      <a:r>
                        <a:rPr lang="en-US" sz="1800" baseline="0" smtClean="0">
                          <a:effectLst/>
                        </a:rPr>
                        <a:t> &amp; </a:t>
                      </a:r>
                      <a:r>
                        <a:rPr lang="en-US" sz="1800" smtClean="0">
                          <a:effectLst/>
                        </a:rPr>
                        <a:t>H </a:t>
                      </a:r>
                      <a:r>
                        <a:rPr lang="en-US" sz="1800" dirty="0" smtClean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302, 4.8%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</a:tr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Bonferroni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1936,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31%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57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30" y="1600200"/>
            <a:ext cx="6836540" cy="4525963"/>
          </a:xfrm>
        </p:spPr>
      </p:pic>
    </p:spTree>
    <p:extLst>
      <p:ext uri="{BB962C8B-B14F-4D97-AF65-F5344CB8AC3E}">
        <p14:creationId xmlns:p14="http://schemas.microsoft.com/office/powerpoint/2010/main" val="308314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5846"/>
            <a:ext cx="8229600" cy="4514670"/>
          </a:xfrm>
        </p:spPr>
      </p:pic>
    </p:spTree>
    <p:extLst>
      <p:ext uri="{BB962C8B-B14F-4D97-AF65-F5344CB8AC3E}">
        <p14:creationId xmlns:p14="http://schemas.microsoft.com/office/powerpoint/2010/main" val="1002831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749" y="1600200"/>
            <a:ext cx="6862502" cy="4525963"/>
          </a:xfrm>
        </p:spPr>
      </p:pic>
    </p:spTree>
    <p:extLst>
      <p:ext uri="{BB962C8B-B14F-4D97-AF65-F5344CB8AC3E}">
        <p14:creationId xmlns:p14="http://schemas.microsoft.com/office/powerpoint/2010/main" val="1447471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62" y="1600200"/>
            <a:ext cx="8082076" cy="4525963"/>
          </a:xfrm>
        </p:spPr>
      </p:pic>
    </p:spTree>
    <p:extLst>
      <p:ext uri="{BB962C8B-B14F-4D97-AF65-F5344CB8AC3E}">
        <p14:creationId xmlns:p14="http://schemas.microsoft.com/office/powerpoint/2010/main" val="920238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255" y="1600200"/>
            <a:ext cx="6253489" cy="4525963"/>
          </a:xfrm>
        </p:spPr>
      </p:pic>
    </p:spTree>
    <p:extLst>
      <p:ext uri="{BB962C8B-B14F-4D97-AF65-F5344CB8AC3E}">
        <p14:creationId xmlns:p14="http://schemas.microsoft.com/office/powerpoint/2010/main" val="643250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26" y="1600200"/>
            <a:ext cx="8041948" cy="4525963"/>
          </a:xfrm>
        </p:spPr>
      </p:pic>
    </p:spTree>
    <p:extLst>
      <p:ext uri="{BB962C8B-B14F-4D97-AF65-F5344CB8AC3E}">
        <p14:creationId xmlns:p14="http://schemas.microsoft.com/office/powerpoint/2010/main" val="1932506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988" y="1600200"/>
            <a:ext cx="6806023" cy="4525963"/>
          </a:xfrm>
        </p:spPr>
      </p:pic>
    </p:spTree>
    <p:extLst>
      <p:ext uri="{BB962C8B-B14F-4D97-AF65-F5344CB8AC3E}">
        <p14:creationId xmlns:p14="http://schemas.microsoft.com/office/powerpoint/2010/main" val="1968775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52</Words>
  <Application>Microsoft Macintosh PowerPoint</Application>
  <PresentationFormat>On-screen Show (4:3)</PresentationFormat>
  <Paragraphs>15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STEM Raw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Loyola Marymount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Kam D. Dahlquist</dc:creator>
  <cp:lastModifiedBy>Avery Vernon-Moore</cp:lastModifiedBy>
  <cp:revision>4</cp:revision>
  <dcterms:created xsi:type="dcterms:W3CDTF">2015-03-26T07:22:14Z</dcterms:created>
  <dcterms:modified xsi:type="dcterms:W3CDTF">2016-12-07T00:50:35Z</dcterms:modified>
</cp:coreProperties>
</file>