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73" autoAdjust="0"/>
  </p:normalViewPr>
  <p:slideViewPr>
    <p:cSldViewPr>
      <p:cViewPr>
        <p:scale>
          <a:sx n="79" d="100"/>
          <a:sy n="79" d="100"/>
        </p:scale>
        <p:origin x="-1224" y="-1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2155B-5981-E64A-B52D-A772CA21D7F9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4F51-39C8-0D43-A197-9E02DC76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027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Draft/Information on Model</a:t>
            </a:r>
            <a:br>
              <a:rPr lang="en-US" dirty="0" smtClean="0"/>
            </a:br>
            <a:r>
              <a:rPr lang="en-US" dirty="0" smtClean="0"/>
              <a:t>dCIN5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Gendron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2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46</a:t>
            </a:r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72746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49</a:t>
            </a: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20079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44</a:t>
            </a:r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59598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37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9143999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9622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48</a:t>
            </a: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15987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P-Values and Percentages 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026264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dCIN5</a:t>
                      </a:r>
                      <a:r>
                        <a:rPr lang="en-US" sz="1800" b="1" i="1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STRAIN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 (38.4%)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2034 (32.86%)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 (24.7%)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1198 (19.36%)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 (13.9%)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576 (9.31%)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 (7.4%)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288 (4.65%)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 (26.8%)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1177 (19.02%)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119 (1.92%)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23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All STEM Profiles</a:t>
            </a: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l="-2" t="-10" r="56743" b="40701"/>
          <a:stretch/>
        </p:blipFill>
        <p:spPr>
          <a:xfrm>
            <a:off x="0" y="1524000"/>
            <a:ext cx="9144001" cy="537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81873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39 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0"/>
            <a:ext cx="9157733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37253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22</a:t>
            </a:r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5902"/>
            <a:ext cx="9144001" cy="5312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36862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30</a:t>
            </a:r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26023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31</a:t>
            </a:r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84300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47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94851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Profile 27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0200"/>
            <a:ext cx="91440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369786"/>
      </p:ext>
    </p:extLst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124</Words>
  <Application>Microsoft Macintosh PowerPoint</Application>
  <PresentationFormat>On-screen Show (4:3)</PresentationFormat>
  <Paragraphs>36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First Draft/Information on Model dCIN5</vt:lpstr>
      <vt:lpstr>P-Values and Percentages Comparison </vt:lpstr>
      <vt:lpstr>All STEM Profiles</vt:lpstr>
      <vt:lpstr>Profile 39 </vt:lpstr>
      <vt:lpstr>Profile 22</vt:lpstr>
      <vt:lpstr>Profile 30</vt:lpstr>
      <vt:lpstr>Profile 31</vt:lpstr>
      <vt:lpstr>Profile 47</vt:lpstr>
      <vt:lpstr>Profile 27</vt:lpstr>
      <vt:lpstr>Profile 46</vt:lpstr>
      <vt:lpstr>Profile 49</vt:lpstr>
      <vt:lpstr>Profile 44</vt:lpstr>
      <vt:lpstr>Profile 37</vt:lpstr>
      <vt:lpstr>Profile 48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Library Guest</cp:lastModifiedBy>
  <cp:revision>8</cp:revision>
  <dcterms:created xsi:type="dcterms:W3CDTF">2015-03-26T07:22:14Z</dcterms:created>
  <dcterms:modified xsi:type="dcterms:W3CDTF">2015-04-07T02:50:34Z</dcterms:modified>
</cp:coreProperties>
</file>