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94668"/>
  </p:normalViewPr>
  <p:slideViewPr>
    <p:cSldViewPr>
      <p:cViewPr varScale="1">
        <p:scale>
          <a:sx n="105" d="100"/>
          <a:sy n="105" d="100"/>
        </p:scale>
        <p:origin x="736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B81648E-3EAA-014F-B20C-5E5F69BFF0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501669"/>
              </p:ext>
            </p:extLst>
          </p:nvPr>
        </p:nvGraphicFramePr>
        <p:xfrm>
          <a:off x="1676400" y="1066800"/>
          <a:ext cx="5531852" cy="39762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9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5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100" dirty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Wild Type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2528 (40.85%)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1652 (26.69%)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919 (14.85%)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496 (8.01%)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r>
                        <a:rPr lang="en-US" sz="1800" baseline="0">
                          <a:effectLst/>
                        </a:rPr>
                        <a:t> &amp; </a:t>
                      </a:r>
                      <a:r>
                        <a:rPr lang="en-US" sz="1800">
                          <a:effectLst/>
                        </a:rPr>
                        <a:t>H </a:t>
                      </a: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1822 (29.44%)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248 (4.01%)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960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48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Loyola Marymount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 D. Dahlquist</dc:creator>
  <cp:lastModifiedBy>Patel, Sahil</cp:lastModifiedBy>
  <cp:revision>6</cp:revision>
  <cp:lastPrinted>2019-02-13T20:18:51Z</cp:lastPrinted>
  <dcterms:created xsi:type="dcterms:W3CDTF">2015-03-26T07:22:14Z</dcterms:created>
  <dcterms:modified xsi:type="dcterms:W3CDTF">2019-02-13T20:19:01Z</dcterms:modified>
</cp:coreProperties>
</file>