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88" y="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18F3-C5F9-45BD-80C0-D4C293E849AA}" type="datetimeFigureOut">
              <a:rPr lang="en-US" smtClean="0"/>
              <a:t>7/2/2009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C9F5F-6E5C-4723-9966-562FB34BF8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18F3-C5F9-45BD-80C0-D4C293E849AA}" type="datetimeFigureOut">
              <a:rPr lang="en-US" smtClean="0"/>
              <a:t>7/2/2009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C9F5F-6E5C-4723-9966-562FB34BF8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18F3-C5F9-45BD-80C0-D4C293E849AA}" type="datetimeFigureOut">
              <a:rPr lang="en-US" smtClean="0"/>
              <a:t>7/2/2009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C9F5F-6E5C-4723-9966-562FB34BF8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18F3-C5F9-45BD-80C0-D4C293E849AA}" type="datetimeFigureOut">
              <a:rPr lang="en-US" smtClean="0"/>
              <a:t>7/2/2009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C9F5F-6E5C-4723-9966-562FB34BF8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18F3-C5F9-45BD-80C0-D4C293E849AA}" type="datetimeFigureOut">
              <a:rPr lang="en-US" smtClean="0"/>
              <a:t>7/2/2009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C9F5F-6E5C-4723-9966-562FB34BF8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18F3-C5F9-45BD-80C0-D4C293E849AA}" type="datetimeFigureOut">
              <a:rPr lang="en-US" smtClean="0"/>
              <a:t>7/2/2009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C9F5F-6E5C-4723-9966-562FB34BF8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18F3-C5F9-45BD-80C0-D4C293E849AA}" type="datetimeFigureOut">
              <a:rPr lang="en-US" smtClean="0"/>
              <a:t>7/2/2009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C9F5F-6E5C-4723-9966-562FB34BF8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18F3-C5F9-45BD-80C0-D4C293E849AA}" type="datetimeFigureOut">
              <a:rPr lang="en-US" smtClean="0"/>
              <a:t>7/2/2009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C9F5F-6E5C-4723-9966-562FB34BF8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18F3-C5F9-45BD-80C0-D4C293E849AA}" type="datetimeFigureOut">
              <a:rPr lang="en-US" smtClean="0"/>
              <a:t>7/2/2009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C9F5F-6E5C-4723-9966-562FB34BF8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18F3-C5F9-45BD-80C0-D4C293E849AA}" type="datetimeFigureOut">
              <a:rPr lang="en-US" smtClean="0"/>
              <a:t>7/2/2009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C9F5F-6E5C-4723-9966-562FB34BF8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18F3-C5F9-45BD-80C0-D4C293E849AA}" type="datetimeFigureOut">
              <a:rPr lang="en-US" smtClean="0"/>
              <a:t>7/2/2009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C9F5F-6E5C-4723-9966-562FB34BF8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918F3-C5F9-45BD-80C0-D4C293E849AA}" type="datetimeFigureOut">
              <a:rPr lang="en-US" smtClean="0"/>
              <a:t>7/2/2009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C9F5F-6E5C-4723-9966-562FB34BF86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0" y="2971801"/>
            <a:ext cx="45720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RBS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09800" y="2971800"/>
            <a:ext cx="60960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Sox 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95600" y="2971800"/>
            <a:ext cx="45720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T</a:t>
            </a:r>
            <a:endParaRPr lang="en-US" sz="12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4724400" y="2971800"/>
            <a:ext cx="53340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Sox S</a:t>
            </a:r>
          </a:p>
        </p:txBody>
      </p:sp>
      <p:sp>
        <p:nvSpPr>
          <p:cNvPr id="9" name="Oval 8"/>
          <p:cNvSpPr/>
          <p:nvPr/>
        </p:nvSpPr>
        <p:spPr>
          <a:xfrm>
            <a:off x="3505200" y="2133600"/>
            <a:ext cx="9144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SoxR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371600" y="2743200"/>
            <a:ext cx="2209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495800" y="2743200"/>
            <a:ext cx="9906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3048000" y="2514600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9" idx="6"/>
          </p:cNvCxnSpPr>
          <p:nvPr/>
        </p:nvCxnSpPr>
        <p:spPr>
          <a:xfrm>
            <a:off x="4419600" y="2362200"/>
            <a:ext cx="381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066800" y="1981200"/>
            <a:ext cx="5029200" cy="21336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28600" y="2819400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</a:t>
            </a:r>
            <a:endParaRPr lang="en-US" dirty="0"/>
          </a:p>
        </p:txBody>
      </p:sp>
      <p:cxnSp>
        <p:nvCxnSpPr>
          <p:cNvPr id="20" name="Straight Arrow Connector 19"/>
          <p:cNvCxnSpPr>
            <a:stCxn id="18" idx="3"/>
          </p:cNvCxnSpPr>
          <p:nvPr/>
        </p:nvCxnSpPr>
        <p:spPr>
          <a:xfrm>
            <a:off x="913403" y="3004066"/>
            <a:ext cx="305797" cy="439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5867400" y="29718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477000" y="2743200"/>
            <a:ext cx="1004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Pops out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181600" y="1524000"/>
            <a:ext cx="45720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</a:t>
            </a:r>
          </a:p>
        </p:txBody>
      </p:sp>
      <p:cxnSp>
        <p:nvCxnSpPr>
          <p:cNvPr id="26" name="Straight Arrow Connector 25"/>
          <p:cNvCxnSpPr>
            <a:stCxn id="24" idx="2"/>
          </p:cNvCxnSpPr>
          <p:nvPr/>
        </p:nvCxnSpPr>
        <p:spPr>
          <a:xfrm rot="5400000">
            <a:off x="4634300" y="1967299"/>
            <a:ext cx="942201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590800" y="4114800"/>
            <a:ext cx="19371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NO-</a:t>
            </a:r>
            <a:r>
              <a:rPr lang="en-US" sz="1200" dirty="0" err="1" smtClean="0"/>
              <a:t>regulaing</a:t>
            </a:r>
            <a:r>
              <a:rPr lang="en-US" sz="1200" dirty="0" smtClean="0"/>
              <a:t> </a:t>
            </a:r>
            <a:r>
              <a:rPr lang="en-US" sz="1200" dirty="0" err="1" smtClean="0"/>
              <a:t>PoPs</a:t>
            </a:r>
            <a:r>
              <a:rPr lang="en-US" sz="1200" dirty="0" smtClean="0"/>
              <a:t> amplifier</a:t>
            </a:r>
          </a:p>
          <a:p>
            <a:r>
              <a:rPr lang="en-US" sz="1200" dirty="0" smtClean="0"/>
              <a:t>NO-receiver</a:t>
            </a:r>
            <a:endParaRPr lang="en-US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990600" y="4648200"/>
            <a:ext cx="74057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Build intermediates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Everything in the green box is a device, but we also want </a:t>
            </a:r>
            <a:r>
              <a:rPr lang="en-US" dirty="0" err="1" smtClean="0"/>
              <a:t>subnites</a:t>
            </a:r>
            <a:r>
              <a:rPr lang="en-US" dirty="0" smtClean="0"/>
              <a:t> (blue box)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Point: we could debug quickly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41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Ming</dc:creator>
  <cp:lastModifiedBy>Ming</cp:lastModifiedBy>
  <cp:revision>1</cp:revision>
  <dcterms:created xsi:type="dcterms:W3CDTF">2009-07-02T17:59:42Z</dcterms:created>
  <dcterms:modified xsi:type="dcterms:W3CDTF">2009-07-02T18:07:50Z</dcterms:modified>
</cp:coreProperties>
</file>