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-20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117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1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16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4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22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5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9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1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6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3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1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E530-7164-5C49-AD8B-510D837BD250}" type="datetimeFigureOut">
              <a:rPr lang="en-US" smtClean="0"/>
              <a:t>9/28/11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F800-DB91-D041-AD5C-525FA4003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9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ClustalW Rooted Tree Last Visit Subject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640" y="0"/>
            <a:ext cx="5296154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468032" y="293896"/>
            <a:ext cx="1616272" cy="178009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77861" y="2073997"/>
            <a:ext cx="1469338" cy="38836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98104" y="2854985"/>
            <a:ext cx="3049095" cy="79853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743425" y="4456282"/>
            <a:ext cx="1138955" cy="38836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704829" y="4865636"/>
            <a:ext cx="3164541" cy="15790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774912" y="2466623"/>
            <a:ext cx="1280423" cy="388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24048" y="3673900"/>
            <a:ext cx="1280423" cy="38836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872319" y="4062262"/>
            <a:ext cx="997051" cy="388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0401" y="388363"/>
            <a:ext cx="132240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Not at Risk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20401" y="1026673"/>
            <a:ext cx="1322403" cy="36933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At Risk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0401" y="1704663"/>
            <a:ext cx="132240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AIDS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596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5</cp:revision>
  <dcterms:created xsi:type="dcterms:W3CDTF">2011-09-28T22:07:37Z</dcterms:created>
  <dcterms:modified xsi:type="dcterms:W3CDTF">2011-09-28T22:43:32Z</dcterms:modified>
</cp:coreProperties>
</file>