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4" autoAdjust="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E27C-6147-46C9-AAF1-5F6D9EE8CEE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F91F-9CF1-402F-8C92-E25863B53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S1. (A) Schematic diagram of the flow-cell setup. A pump removes media from the flow chamber while a valve constantly selects from one of two fresh media sources. (B) Flow cell characterization indicates that the time-constant for complete media replacement in the flow chamber is significantly less than 10 seconds.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topology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plied by pulsed-input anal-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corresponds to biological network. (A) Diagrammatic representation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shows two linear negative-feedback responses: one dependent on Hog1 ac-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strength b and a second independent of Hog1 activity with strength a. The intracellular osmotic pressure was modeled as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tor, whereas the MAPK signal transduction pathway was modeled by the linear impulse–response function. The output of circumscribed- plus-sign symbols is simply the sum of its inputs. (B)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-adaptation network structure. With the inducement of osmotic stress, cells increase or decrease their export rate of glycerol through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transmembrane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Fps1, which is modified by Hog1-independent and Hog1-dependent mechanisms. In addition, under high osmotic stresses, active nuclear Hog1 is known to modify the expression of glycerol-producing proteins over longer time scales. DP represents the difference between internal and external pressure relative to its optimal value.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4. Gene expression facilitates response to subsequent pulses. Consecutive-pulse responses were compared for cells treated with (A) 0.1 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16-min period (i.e., 8 min at 0.1 M followed by 8 min at 0.0 M); (B) 0.2 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32-min period; (C) 0.35 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45-min period; and (D) 0.5 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60-min period. (E to H) Similarly treated cells also exposed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cycloheximide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124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152400" y="990600"/>
            <a:ext cx="8458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The Frequency Dependence of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Osmo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-Adaptation in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Saccharomyces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cerevisiae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 </a:t>
            </a:r>
            <a:endParaRPr lang="en-US" sz="2800" b="1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Jerome 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T.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800" b="1" i="1" dirty="0">
                <a:latin typeface="Cambria Math" pitchFamily="18" charset="0"/>
                <a:ea typeface="Cambria Math" pitchFamily="18" charset="0"/>
              </a:rPr>
              <a:t>et al. </a:t>
            </a:r>
            <a:endParaRPr lang="en-US" sz="2800" b="1" i="1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Science </a:t>
            </a:r>
            <a:r>
              <a:rPr lang="en-US" sz="2800" b="1" i="1" dirty="0">
                <a:latin typeface="Cambria Math" pitchFamily="18" charset="0"/>
                <a:ea typeface="Cambria Math" pitchFamily="18" charset="0"/>
              </a:rPr>
              <a:t>319, 482 (2008);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28600" y="4343400"/>
            <a:ext cx="20393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mbria Math" pitchFamily="18" charset="0"/>
              </a:rPr>
              <a:t>William J. Gibson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- </a:t>
            </a:r>
            <a:r>
              <a:rPr lang="en-US" sz="4000" dirty="0" err="1" smtClean="0">
                <a:solidFill>
                  <a:schemeClr val="tx1"/>
                </a:solidFill>
                <a:latin typeface="Cambria Math" pitchFamily="18" charset="0"/>
              </a:rPr>
              <a:t>Osmoadaptation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With short pulses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cyclohexamide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makes no difference.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As duration of pulse increases cells normally respond more quickly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yclohexamide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treated cells fail to adapt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Implies that gene expression drives an adaptive response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" name="Picture 12" descr="Screen shot 2009-11-18 at 10.54.02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82105"/>
            <a:ext cx="3276600" cy="6375895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3528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191000" y="12192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16 Min .1M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191000" y="2587823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32 Min .2M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4191000" y="41148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45 Min .35M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191000" y="55626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60 Min .5M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Conclusion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Oscillating inputs accurately identifies known cell network dynamics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Engineering principles can be applied to biological systems to gain new insight into system dynamics.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References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7162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et al., "The Frequency Dependence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Osmo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-Adaptation in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Saccharomyces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cerevisiae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" Science 2008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Stefan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Hohmann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“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Osmotic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Stress Signaling and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Osmoadaptation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Yeasts” Microbiology and Molecular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iology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eviews,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June 2002, p. 300–372</a:t>
            </a:r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Overview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533400" y="1524000"/>
            <a:ext cx="6248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Background and Goals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Experimental Setup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457200" y="1219200"/>
            <a:ext cx="6248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Systems Biology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Attempt to gain insight into biology by viewing biological responses as a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Holistic vs. Reductionist approach</a:t>
            </a:r>
          </a:p>
          <a:p>
            <a:endParaRPr lang="en-US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Biological processes take place over a variety of timescales &lt;1 second to &gt;10^3 seconds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Pathways can involve hundreds of reactions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This level of complexity is difficult to model explicitly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457200" y="1219200"/>
            <a:ext cx="6248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Solution: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Use oscillating input to gain insight into system dynamics / biological mechanism.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Compare WT and mutant cells to identify which proteins drive response at different time scales.</a:t>
            </a:r>
          </a:p>
          <a:p>
            <a:endParaRPr lang="en-US" sz="32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381000" y="20574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Use well-characterized Hog1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osmosensory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pathway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to test input oscillation approach to studying pathways.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shot 2009-11-18 at 9.23.0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988" y="1143000"/>
            <a:ext cx="4626012" cy="476266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0" y="5943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Hohmann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Micro Mol Bio Rev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2002)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Experimental Setup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6" name="Picture 5" descr="Screen shot 2009-11-18 at 8.23.3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582458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8000" y="4495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Experimental Setup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7" name="Picture 6" descr="Screen shot 2009-11-18 at 7.50.01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27201"/>
            <a:ext cx="6213835" cy="46687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600700" y="1562100"/>
            <a:ext cx="1066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00800" y="990600"/>
            <a:ext cx="2743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YFP nuclear localization→HOG1 nuclear localization</a:t>
            </a:r>
          </a:p>
          <a:p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" y="2057400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HOG1 fused to YFP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NRD-RFP identifies nucleus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6" name="Picture 15" descr="Screen shot 2009-11-18 at 10.35.55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4" y="3429000"/>
            <a:ext cx="2854226" cy="742819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334000" y="61722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Fourier Analysis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" y="1600200"/>
            <a:ext cx="2971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Fourier analysis was used to approximate the input as a sine wave and the output as a sine wave at the corresponding frequency.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A second-order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linear time–invariant (LTI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 model was used to fit the data in B and the parameters were used to predict the response to a step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input of 0.2 M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(D)</a:t>
            </a:r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shot 2009-11-18 at 10.37.0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443" y="1447800"/>
            <a:ext cx="4702757" cy="5410200"/>
          </a:xfrm>
          <a:prstGeom prst="rect">
            <a:avLst/>
          </a:prstGeom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924800" y="5486400"/>
            <a:ext cx="1219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System Model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28600" y="2286000"/>
            <a:ext cx="2438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x  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the intracellular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osmolyte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concentration 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y 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enrichment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phosphorylated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Hog1 above its baseline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level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Hog1 dependent contribution and independent contribution (Fps1)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shot 2009-11-18 at 10.51.35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49588"/>
            <a:ext cx="5791200" cy="3317812"/>
          </a:xfrm>
          <a:prstGeom prst="rect">
            <a:avLst/>
          </a:prstGeom>
        </p:spPr>
      </p:pic>
      <p:pic>
        <p:nvPicPr>
          <p:cNvPr id="9" name="Picture 8" descr="Screen shot 2009-11-19 at 12.31.07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3326956" cy="582218"/>
          </a:xfrm>
          <a:prstGeom prst="rect">
            <a:avLst/>
          </a:prstGeom>
        </p:spPr>
      </p:pic>
      <p:pic>
        <p:nvPicPr>
          <p:cNvPr id="13" name="Picture 12" descr="Screen shot 2009-11-19 at 12.32.49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524000"/>
            <a:ext cx="3962399" cy="561395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343400" y="5943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780</Words>
  <Application>Microsoft Office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Will</cp:lastModifiedBy>
  <cp:revision>48</cp:revision>
  <dcterms:created xsi:type="dcterms:W3CDTF">2009-11-19T00:16:04Z</dcterms:created>
  <dcterms:modified xsi:type="dcterms:W3CDTF">2009-11-19T16:56:20Z</dcterms:modified>
</cp:coreProperties>
</file>