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7" autoAdjust="0"/>
    <p:restoredTop sz="95417" autoAdjust="0"/>
  </p:normalViewPr>
  <p:slideViewPr>
    <p:cSldViewPr>
      <p:cViewPr>
        <p:scale>
          <a:sx n="76" d="100"/>
          <a:sy n="76" d="100"/>
        </p:scale>
        <p:origin x="-776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D36D-0525-481F-BEAF-87365FFD1055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994A-DD57-45EC-9CB2-EC1DEA7A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smtClean="0"/>
              <a:t>Excel data/calculations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8DC7-A170-4B5D-A426-BE5E9D601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box corresponds to a model expression profile.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Colored profiles have a statistically significant number of genes assigned; they are arranged in order from most to least significant p value.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 with the same color belong to the same cluster of profiles.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in each box is simply an ID number for the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994A-DD57-45EC-9CB2-EC1DEA7A7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621F-89AA-43B1-84BE-432E89C27946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Final Presentation</a:t>
            </a:r>
            <a:br>
              <a:rPr lang="en-US" sz="3600" dirty="0" smtClean="0"/>
            </a:br>
            <a:r>
              <a:rPr lang="en-US" sz="1800" b="1" dirty="0" smtClean="0"/>
              <a:t>[work in progress…</a:t>
            </a:r>
            <a:br>
              <a:rPr lang="en-US" sz="1800" b="1" dirty="0" smtClean="0"/>
            </a:br>
            <a:r>
              <a:rPr lang="en-US" sz="1800" b="1" dirty="0" smtClean="0"/>
              <a:t>work completed for Week 11 Journal Assignment]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</a:t>
            </a:r>
            <a:r>
              <a:rPr lang="en-US" dirty="0" err="1" smtClean="0"/>
              <a:t>Dismuke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4" name="Content Placeholder 3" descr="Screen Shot 2015-04-19 at 12.49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b="391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10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Edges: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3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endParaRPr lang="en-US" dirty="0"/>
          </a:p>
        </p:txBody>
      </p:sp>
      <p:pic>
        <p:nvPicPr>
          <p:cNvPr id="4" name="Content Placeholder 3" descr="Screen Shot 2015-04-19 at 12.50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" b="221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Edges: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9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</a:t>
            </a:r>
            <a:endParaRPr lang="en-US" dirty="0"/>
          </a:p>
        </p:txBody>
      </p:sp>
      <p:pic>
        <p:nvPicPr>
          <p:cNvPr id="4" name="Content Placeholder 3" descr="Screen Shot 2015-04-19 at 12.50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24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Edges: 141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8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</a:t>
            </a:r>
            <a:endParaRPr lang="en-US" dirty="0"/>
          </a:p>
        </p:txBody>
      </p:sp>
      <p:pic>
        <p:nvPicPr>
          <p:cNvPr id="6" name="Content Placeholder 5" descr="Screen Shot 2015-04-19 at 12.52.0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" b="843"/>
          <a:stretch/>
        </p:blipFill>
        <p:spPr>
          <a:xfrm>
            <a:off x="457200" y="1303500"/>
            <a:ext cx="8229600" cy="5130445"/>
          </a:xfrm>
        </p:spPr>
      </p:pic>
    </p:spTree>
    <p:extLst>
      <p:ext uri="{BB962C8B-B14F-4D97-AF65-F5344CB8AC3E}">
        <p14:creationId xmlns:p14="http://schemas.microsoft.com/office/powerpoint/2010/main" val="196180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4" name="Content Placeholder 3" descr="Screen Shot 2015-04-19 at 12.54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3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699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endParaRPr lang="en-US" dirty="0"/>
          </a:p>
        </p:txBody>
      </p:sp>
      <p:pic>
        <p:nvPicPr>
          <p:cNvPr id="4" name="Content Placeholder 3" descr="Screen Shot 2015-04-19 at 1.00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b="4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424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08404"/>
              </p:ext>
            </p:extLst>
          </p:nvPr>
        </p:nvGraphicFramePr>
        <p:xfrm>
          <a:off x="304800" y="2135988"/>
          <a:ext cx="8526378" cy="434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2126"/>
                <a:gridCol w="2842126"/>
                <a:gridCol w="2842126"/>
              </a:tblGrid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07158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1</a:t>
            </a:r>
            <a:r>
              <a:rPr lang="en-US" sz="2400" dirty="0" smtClean="0"/>
              <a:t>: As we tightened the restriction on the p-value, the percentages of significant results decreased with the </a:t>
            </a:r>
            <a:r>
              <a:rPr lang="en-US" sz="2400" dirty="0" err="1" smtClean="0"/>
              <a:t>Bonferroni</a:t>
            </a:r>
            <a:r>
              <a:rPr lang="en-US" sz="2400" dirty="0" smtClean="0"/>
              <a:t>-adjusted p-value proving to be most selective for obtaining significant results (for both the wild type strain and dZAP1 strain)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95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5 at 9.2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6289"/>
            <a:ext cx="6781800" cy="507787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STEM Profile Results for dZAP1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01008"/>
            <a:ext cx="9144000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colored profiles have a statistically significant number of genes assigned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9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45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80348" y="1651348"/>
            <a:ext cx="14478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61255"/>
            <a:ext cx="7602011" cy="5696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347" y="1651348"/>
            <a:ext cx="1447801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22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1143000"/>
            <a:ext cx="7621064" cy="5706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307" y="1651348"/>
            <a:ext cx="1678488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9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43000"/>
            <a:ext cx="7602011" cy="568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7885" y="1651348"/>
            <a:ext cx="164091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48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143000"/>
            <a:ext cx="7611538" cy="568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307" y="1651348"/>
            <a:ext cx="1665961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7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43000"/>
            <a:ext cx="7602011" cy="5696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5359" y="1651348"/>
            <a:ext cx="15427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28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180307"/>
            <a:ext cx="7611538" cy="5677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5359" y="1651348"/>
            <a:ext cx="15427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289</Words>
  <Application>Microsoft Macintosh PowerPoint</Application>
  <PresentationFormat>On-screen Show (4:3)</PresentationFormat>
  <Paragraphs>48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Final Presentation [work in progress… work completed for Week 11 Journal Assignment]</vt:lpstr>
      <vt:lpstr>PowerPoint Presentation</vt:lpstr>
      <vt:lpstr>STEM Profile Results for dZAP1</vt:lpstr>
      <vt:lpstr>Results: Profile 45</vt:lpstr>
      <vt:lpstr>Results: Profile 22</vt:lpstr>
      <vt:lpstr>Results: Profile 9</vt:lpstr>
      <vt:lpstr>Results: Profile 48</vt:lpstr>
      <vt:lpstr>Results: Profile 7</vt:lpstr>
      <vt:lpstr>Results: Profile 28</vt:lpstr>
      <vt:lpstr>AND</vt:lpstr>
      <vt:lpstr>ONLY</vt:lpstr>
      <vt:lpstr>PLUS</vt:lpstr>
      <vt:lpstr>PLUS</vt:lpstr>
      <vt:lpstr>AND</vt:lpstr>
      <vt:lpstr>ONLY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Kara Dismuke</cp:lastModifiedBy>
  <cp:revision>23</cp:revision>
  <dcterms:created xsi:type="dcterms:W3CDTF">2015-03-26T17:40:11Z</dcterms:created>
  <dcterms:modified xsi:type="dcterms:W3CDTF">2015-04-19T20:07:24Z</dcterms:modified>
</cp:coreProperties>
</file>