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3" r:id="rId4"/>
    <p:sldId id="284" r:id="rId5"/>
    <p:sldId id="257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5" r:id="rId18"/>
    <p:sldId id="270" r:id="rId19"/>
    <p:sldId id="28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44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B42E6-DA5E-4B15-AB82-328C91B561A2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5BF7-7B24-428C-B637-A0D58A95F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3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B42E6-DA5E-4B15-AB82-328C91B561A2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5BF7-7B24-428C-B637-A0D58A95F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46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B42E6-DA5E-4B15-AB82-328C91B561A2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5BF7-7B24-428C-B637-A0D58A95F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55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B42E6-DA5E-4B15-AB82-328C91B561A2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5BF7-7B24-428C-B637-A0D58A95F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9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B42E6-DA5E-4B15-AB82-328C91B561A2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5BF7-7B24-428C-B637-A0D58A95F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B42E6-DA5E-4B15-AB82-328C91B561A2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5BF7-7B24-428C-B637-A0D58A95F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9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B42E6-DA5E-4B15-AB82-328C91B561A2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5BF7-7B24-428C-B637-A0D58A95F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87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B42E6-DA5E-4B15-AB82-328C91B561A2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5BF7-7B24-428C-B637-A0D58A95F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74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B42E6-DA5E-4B15-AB82-328C91B561A2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5BF7-7B24-428C-B637-A0D58A95F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712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B42E6-DA5E-4B15-AB82-328C91B561A2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5BF7-7B24-428C-B637-A0D58A95F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18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B42E6-DA5E-4B15-AB82-328C91B561A2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5BF7-7B24-428C-B637-A0D58A95F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24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B42E6-DA5E-4B15-AB82-328C91B561A2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E5BF7-7B24-428C-B637-A0D58A95F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4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Change in Expression after modifying </a:t>
            </a:r>
            <a:r>
              <a:rPr lang="en-US" dirty="0" err="1" smtClean="0"/>
              <a:t>fix_b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Fixed b = </a:t>
            </a:r>
            <a:r>
              <a:rPr lang="en-US" dirty="0" err="1" smtClean="0"/>
              <a:t>fix_b</a:t>
            </a:r>
            <a:r>
              <a:rPr lang="en-US" dirty="0" smtClean="0"/>
              <a:t> set to 1</a:t>
            </a:r>
          </a:p>
          <a:p>
            <a:r>
              <a:rPr lang="en-US" dirty="0" smtClean="0"/>
              <a:t>Estimated b = </a:t>
            </a:r>
            <a:r>
              <a:rPr lang="en-US" dirty="0" err="1" smtClean="0"/>
              <a:t>fix_b</a:t>
            </a:r>
            <a:r>
              <a:rPr lang="en-US" dirty="0" smtClean="0"/>
              <a:t> set to 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464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GRNmap</a:t>
            </a:r>
            <a:r>
              <a:rPr lang="en-US" dirty="0"/>
              <a:t> model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Fixed b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Estimated b</a:t>
            </a:r>
            <a:endParaRPr lang="en-US" dirty="0"/>
          </a:p>
        </p:txBody>
      </p:sp>
      <p:pic>
        <p:nvPicPr>
          <p:cNvPr id="7170" name="Picture 2" descr="C:\Users\Student\Desktop\figures\3rd run\figure_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908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J:\Junior 2\BioMath\math388GRNmap\figure_fixed b\YLR278C 2nd Ru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43434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735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GRNmap</a:t>
            </a:r>
            <a:r>
              <a:rPr lang="en-US" dirty="0"/>
              <a:t> model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Fixed b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Estimated b</a:t>
            </a:r>
            <a:endParaRPr lang="en-US" dirty="0"/>
          </a:p>
        </p:txBody>
      </p:sp>
      <p:pic>
        <p:nvPicPr>
          <p:cNvPr id="8194" name="Picture 2" descr="C:\Users\Student\Desktop\figures\3rd run\figure_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757" y="2386012"/>
            <a:ext cx="4525151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J:\Junior 2\BioMath\math388GRNmap\figure_fixed b\MSN4 2nd Ru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2225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035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GRNmap</a:t>
            </a:r>
            <a:r>
              <a:rPr lang="en-US" dirty="0"/>
              <a:t> model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Fixed b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Estimated b</a:t>
            </a:r>
            <a:endParaRPr lang="en-US" dirty="0"/>
          </a:p>
        </p:txBody>
      </p:sp>
      <p:pic>
        <p:nvPicPr>
          <p:cNvPr id="9218" name="Picture 2" descr="C:\Users\Student\Desktop\figures\3rd run\figure_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33625"/>
            <a:ext cx="47244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J:\Junior 2\BioMath\math388GRNmap\figure_fixed b\ROX1 2nd Ru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861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GRNmap</a:t>
            </a:r>
            <a:r>
              <a:rPr lang="en-US" dirty="0"/>
              <a:t> model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Fixed b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Estimated b</a:t>
            </a:r>
            <a:endParaRPr lang="en-US" dirty="0"/>
          </a:p>
        </p:txBody>
      </p:sp>
      <p:pic>
        <p:nvPicPr>
          <p:cNvPr id="10242" name="Picture 2" descr="C:\Users\Student\Desktop\figures\3rd run\figure_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3622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J:\Junior 2\BioMath\math388GRNmap\figure_fixed b\figure_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08" y="2538412"/>
            <a:ext cx="410210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726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GRNmap</a:t>
            </a:r>
            <a:r>
              <a:rPr lang="en-US" dirty="0"/>
              <a:t> model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Fixed b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Estimated b</a:t>
            </a:r>
            <a:endParaRPr lang="en-US" dirty="0"/>
          </a:p>
        </p:txBody>
      </p:sp>
      <p:pic>
        <p:nvPicPr>
          <p:cNvPr id="11266" name="Picture 2" descr="C:\Users\Student\Desktop\figures\3rd run\figure_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66975"/>
            <a:ext cx="41148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J:\Junior 2\BioMath\math388GRNmap\figure_fixed b\RAP1 2nd Ru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95525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275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GRNmap</a:t>
            </a:r>
            <a:r>
              <a:rPr lang="en-US" dirty="0"/>
              <a:t> model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Fixed b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Estimated b</a:t>
            </a:r>
            <a:endParaRPr lang="en-US" dirty="0"/>
          </a:p>
        </p:txBody>
      </p:sp>
      <p:pic>
        <p:nvPicPr>
          <p:cNvPr id="12290" name="Picture 2" descr="C:\Users\Student\Desktop\figures\3rd run\figure_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341" y="2362200"/>
            <a:ext cx="48006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J:\Junior 2\BioMath\math388GRNmap\figure_fixed b\CIN5 2nd Ru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64940"/>
            <a:ext cx="3993292" cy="299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028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GRNmap</a:t>
            </a:r>
            <a:r>
              <a:rPr lang="en-US" dirty="0"/>
              <a:t> model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Fixed b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Estimated b</a:t>
            </a:r>
            <a:endParaRPr lang="en-US" dirty="0"/>
          </a:p>
        </p:txBody>
      </p:sp>
      <p:pic>
        <p:nvPicPr>
          <p:cNvPr id="13314" name="Picture 2" descr="C:\Users\Student\Desktop\figures\3rd run\figure_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14600"/>
            <a:ext cx="4419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J:\Junior 2\BioMath\math388GRNmap\figure_fixed b\GLN3 2nd Ru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86050"/>
            <a:ext cx="4191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482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GRNmap</a:t>
            </a:r>
            <a:r>
              <a:rPr lang="en-US" dirty="0"/>
              <a:t> model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Fixed b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Estimated b</a:t>
            </a:r>
            <a:endParaRPr lang="en-US" dirty="0"/>
          </a:p>
        </p:txBody>
      </p:sp>
      <p:pic>
        <p:nvPicPr>
          <p:cNvPr id="1026" name="Picture 2" descr="J:\Junior 2\BioMath\math388GRNmap\work for week 14\figure_fixed b\HMO1 2nd Ru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18014"/>
            <a:ext cx="37338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J:\Junior 2\BioMath\math388GRNmap\work for week 14\figures\HMO1_estimated 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03714"/>
            <a:ext cx="38862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055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Estimated vs. fixed b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57400"/>
            <a:ext cx="6121956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372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8382000" cy="419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268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 regulatory Network HMO1_profile43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8800"/>
            <a:ext cx="649738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412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Estimated b: weighted network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5000"/>
            <a:ext cx="6853783" cy="432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0547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 b: weighted network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24875"/>
            <a:ext cx="6845630" cy="435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435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GRNmap</a:t>
            </a:r>
            <a:r>
              <a:rPr lang="en-US" dirty="0"/>
              <a:t> model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Fixed b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Estimated b</a:t>
            </a:r>
            <a:endParaRPr lang="en-US" dirty="0"/>
          </a:p>
        </p:txBody>
      </p:sp>
      <p:pic>
        <p:nvPicPr>
          <p:cNvPr id="2051" name="Picture 3" descr="C:\Users\Student\Desktop\figures\3rd run\figure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90800"/>
            <a:ext cx="47244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:\Junior 2\BioMath\math388GRNmap\figure_fixed b\CYC8 2nd Ru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908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073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GRNmap</a:t>
            </a:r>
            <a:r>
              <a:rPr lang="en-US" dirty="0"/>
              <a:t> model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Fixed b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Estimated b</a:t>
            </a:r>
            <a:endParaRPr lang="en-US" dirty="0"/>
          </a:p>
        </p:txBody>
      </p:sp>
      <p:pic>
        <p:nvPicPr>
          <p:cNvPr id="3074" name="Picture 2" descr="C:\Users\Student\Desktop\figures\3rd run\figure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0" y="2438400"/>
            <a:ext cx="45212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J:\Junior 2\BioMath\math388GRNmap\figure_fixed b\YHP1 2nd Ru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4" y="2438400"/>
            <a:ext cx="4256086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705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GRNmap</a:t>
            </a:r>
            <a:r>
              <a:rPr lang="en-US" dirty="0"/>
              <a:t> model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Fixed b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Estimated b</a:t>
            </a:r>
            <a:endParaRPr lang="en-US" dirty="0"/>
          </a:p>
        </p:txBody>
      </p:sp>
      <p:pic>
        <p:nvPicPr>
          <p:cNvPr id="4098" name="Picture 2" descr="C:\Users\Student\Desktop\figures\3rd run\figure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71750"/>
            <a:ext cx="4419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J:\Junior 2\BioMath\math388GRNmap\figure_fixed b\YOX1 2nd Ru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43180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22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GRNmap</a:t>
            </a:r>
            <a:r>
              <a:rPr lang="en-US" dirty="0"/>
              <a:t> model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Fixed b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Estimated b</a:t>
            </a:r>
            <a:endParaRPr lang="en-US" dirty="0"/>
          </a:p>
        </p:txBody>
      </p:sp>
      <p:pic>
        <p:nvPicPr>
          <p:cNvPr id="5122" name="Picture 2" descr="C:\Users\Student\Desktop\figures\3rd run\figure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90800"/>
            <a:ext cx="44958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J:\Junior 2\BioMath\math388GRNmap\figure_fixed b\MSN2 2nd Ru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49" y="2590800"/>
            <a:ext cx="4300151" cy="322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599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GRNmap</a:t>
            </a:r>
            <a:r>
              <a:rPr lang="en-US" dirty="0"/>
              <a:t> model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Fixed b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Estimated b</a:t>
            </a:r>
            <a:endParaRPr lang="en-US" dirty="0"/>
          </a:p>
        </p:txBody>
      </p:sp>
      <p:pic>
        <p:nvPicPr>
          <p:cNvPr id="6146" name="Picture 2" descr="C:\Users\Student\Desktop\figures\3rd run\figure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61054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J:\Junior 2\BioMath\math388GRNmap\figure_fixed b\FLO8 2nd Ru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61054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428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118</Words>
  <Application>Microsoft Office PowerPoint</Application>
  <PresentationFormat>On-screen Show (4:3)</PresentationFormat>
  <Paragraphs>46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Change in Expression after modifying fix_b?</vt:lpstr>
      <vt:lpstr>Gene regulatory Network HMO1_profile43</vt:lpstr>
      <vt:lpstr>Estimated b: weighted network</vt:lpstr>
      <vt:lpstr>Fixed b: weighted network</vt:lpstr>
      <vt:lpstr>GRNmap model</vt:lpstr>
      <vt:lpstr>GRNmap model</vt:lpstr>
      <vt:lpstr>GRNmap model</vt:lpstr>
      <vt:lpstr>GRNmap model</vt:lpstr>
      <vt:lpstr>GRNmap model</vt:lpstr>
      <vt:lpstr>GRNmap model</vt:lpstr>
      <vt:lpstr>GRNmap model</vt:lpstr>
      <vt:lpstr>GRNmap model</vt:lpstr>
      <vt:lpstr>GRNmap model</vt:lpstr>
      <vt:lpstr>GRNmap model</vt:lpstr>
      <vt:lpstr>GRNmap model</vt:lpstr>
      <vt:lpstr>GRNmap model</vt:lpstr>
      <vt:lpstr>GRNmap model</vt:lpstr>
      <vt:lpstr>Estimated vs. fixed b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After modifying optimization_parameters</dc:title>
  <dc:creator>Student</dc:creator>
  <cp:lastModifiedBy>Student</cp:lastModifiedBy>
  <cp:revision>15</cp:revision>
  <dcterms:created xsi:type="dcterms:W3CDTF">2015-04-24T20:26:25Z</dcterms:created>
  <dcterms:modified xsi:type="dcterms:W3CDTF">2015-05-06T00:59:30Z</dcterms:modified>
</cp:coreProperties>
</file>