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2080" y="-1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247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65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00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78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66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35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505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234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06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654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675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924B5-E81E-5C49-BD32-684D3B07C388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2CEB1-D439-3442-9F03-68E950A35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066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ig4lar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06" y="1500456"/>
            <a:ext cx="5831474" cy="44783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-38491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Comparison of the genes common to three batch-culture low-temperature </a:t>
            </a:r>
            <a:r>
              <a:rPr lang="en-US" sz="2800" b="1" dirty="0" err="1" smtClean="0"/>
              <a:t>transcriptome</a:t>
            </a:r>
            <a:r>
              <a:rPr lang="en-US" sz="2800" b="1" dirty="0" smtClean="0"/>
              <a:t> datasets with the genes in the </a:t>
            </a:r>
            <a:r>
              <a:rPr lang="en-US" sz="2800" b="1" dirty="0" err="1" smtClean="0"/>
              <a:t>chemostat</a:t>
            </a:r>
            <a:r>
              <a:rPr lang="en-US" sz="2800" b="1" dirty="0" smtClean="0"/>
              <a:t> cultures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646057" y="5312902"/>
            <a:ext cx="37240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</a:t>
            </a:r>
            <a:r>
              <a:rPr lang="en-US" dirty="0" smtClean="0"/>
              <a:t>3 </a:t>
            </a:r>
            <a:r>
              <a:rPr lang="en-US" dirty="0"/>
              <a:t>of the genes that were consistently up-regulated </a:t>
            </a:r>
            <a:r>
              <a:rPr lang="en-US" dirty="0" smtClean="0"/>
              <a:t>at low </a:t>
            </a:r>
            <a:r>
              <a:rPr lang="en-US" dirty="0"/>
              <a:t>temperature (SFK1, YPC1</a:t>
            </a:r>
            <a:r>
              <a:rPr lang="en-US" dirty="0" smtClean="0"/>
              <a:t>, </a:t>
            </a:r>
            <a:r>
              <a:rPr lang="en-US" dirty="0"/>
              <a:t>YEL073C) are </a:t>
            </a:r>
            <a:r>
              <a:rPr lang="en-US" dirty="0" smtClean="0"/>
              <a:t>involved in </a:t>
            </a:r>
            <a:r>
              <a:rPr lang="en-US" dirty="0"/>
              <a:t>lipid metabolism.</a:t>
            </a:r>
            <a:endParaRPr lang="en-US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646058" y="6553200"/>
            <a:ext cx="3497942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1200" b="1" dirty="0">
                <a:solidFill>
                  <a:srgbClr val="000000"/>
                </a:solidFill>
                <a:latin typeface="Arial" charset="0"/>
                <a:cs typeface="msgothic" charset="0"/>
              </a:rPr>
              <a:t>Tai S L et al. Mol. Biol. Cell 2007;18:5100-5112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46058" y="4206081"/>
            <a:ext cx="34979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Only 11 </a:t>
            </a:r>
            <a:r>
              <a:rPr lang="en-US" dirty="0" smtClean="0"/>
              <a:t>genes (bracketed) </a:t>
            </a:r>
            <a:r>
              <a:rPr lang="en-US" dirty="0" smtClean="0"/>
              <a:t>showed a consistent pattern of regulation in all four </a:t>
            </a:r>
            <a:r>
              <a:rPr lang="en-US" dirty="0" smtClean="0"/>
              <a:t>situations in all datasets..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646058" y="3057517"/>
            <a:ext cx="34979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- 29 genes were transcriptionally regulated during both the adaptation and acclimations to low temperatures.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994200" y="1327260"/>
            <a:ext cx="320752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Set of 259 low-temperature adaptation genes was compared with the 235 genes that exhibited a consistently transcription changes in acclimation.</a:t>
            </a:r>
          </a:p>
        </p:txBody>
      </p:sp>
    </p:spTree>
    <p:extLst>
      <p:ext uri="{BB962C8B-B14F-4D97-AF65-F5344CB8AC3E}">
        <p14:creationId xmlns:p14="http://schemas.microsoft.com/office/powerpoint/2010/main" val="1976501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127</Words>
  <Application>Microsoft Macintosh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LMU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 McDonald</dc:creator>
  <cp:lastModifiedBy>Jim  McDonald</cp:lastModifiedBy>
  <cp:revision>4</cp:revision>
  <dcterms:created xsi:type="dcterms:W3CDTF">2013-04-04T04:58:43Z</dcterms:created>
  <dcterms:modified xsi:type="dcterms:W3CDTF">2013-04-04T05:55:04Z</dcterms:modified>
</cp:coreProperties>
</file>