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3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9D6F-BE62-442E-9CDE-2CC1228FB5D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0479-EECB-4587-82F6-31BE3476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7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3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2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9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8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7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6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69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0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23</Slides>
  <Notes>0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</cp:revision>
  <dcterms:created xsi:type="dcterms:W3CDTF">2013-04-09T17:31:10Z</dcterms:created>
  <dcterms:modified xsi:type="dcterms:W3CDTF">2013-04-11T22:54:17Z</dcterms:modified>
</cp:coreProperties>
</file>