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Default Extension="jpeg" ContentType="image/jpeg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9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949F4-431A-E84C-AFB3-762591BD8ADB}" type="datetimeFigureOut">
              <a:rPr lang="en-US" smtClean="0"/>
              <a:pPr/>
              <a:t>4/11/13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05B1-0956-0D42-8E01-A9E29946E9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44237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949F4-431A-E84C-AFB3-762591BD8ADB}" type="datetimeFigureOut">
              <a:rPr lang="en-US" smtClean="0"/>
              <a:pPr/>
              <a:t>4/11/13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05B1-0956-0D42-8E01-A9E29946E9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67525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949F4-431A-E84C-AFB3-762591BD8ADB}" type="datetimeFigureOut">
              <a:rPr lang="en-US" smtClean="0"/>
              <a:pPr/>
              <a:t>4/11/13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05B1-0956-0D42-8E01-A9E29946E9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13695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949F4-431A-E84C-AFB3-762591BD8ADB}" type="datetimeFigureOut">
              <a:rPr lang="en-US" smtClean="0"/>
              <a:pPr/>
              <a:t>4/11/13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05B1-0956-0D42-8E01-A9E29946E9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20953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949F4-431A-E84C-AFB3-762591BD8ADB}" type="datetimeFigureOut">
              <a:rPr lang="en-US" smtClean="0"/>
              <a:pPr/>
              <a:t>4/11/13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05B1-0956-0D42-8E01-A9E29946E9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96299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949F4-431A-E84C-AFB3-762591BD8ADB}" type="datetimeFigureOut">
              <a:rPr lang="en-US" smtClean="0"/>
              <a:pPr/>
              <a:t>4/11/13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05B1-0956-0D42-8E01-A9E29946E9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3579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949F4-431A-E84C-AFB3-762591BD8ADB}" type="datetimeFigureOut">
              <a:rPr lang="en-US" smtClean="0"/>
              <a:pPr/>
              <a:t>4/11/13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05B1-0956-0D42-8E01-A9E29946E9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94196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949F4-431A-E84C-AFB3-762591BD8ADB}" type="datetimeFigureOut">
              <a:rPr lang="en-US" smtClean="0"/>
              <a:pPr/>
              <a:t>4/11/13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05B1-0956-0D42-8E01-A9E29946E9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99046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949F4-431A-E84C-AFB3-762591BD8ADB}" type="datetimeFigureOut">
              <a:rPr lang="en-US" smtClean="0"/>
              <a:pPr/>
              <a:t>4/11/13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05B1-0956-0D42-8E01-A9E29946E9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82937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949F4-431A-E84C-AFB3-762591BD8ADB}" type="datetimeFigureOut">
              <a:rPr lang="en-US" smtClean="0"/>
              <a:pPr/>
              <a:t>4/11/13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05B1-0956-0D42-8E01-A9E29946E9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79152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949F4-431A-E84C-AFB3-762591BD8ADB}" type="datetimeFigureOut">
              <a:rPr lang="en-US" smtClean="0"/>
              <a:pPr/>
              <a:t>4/11/13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05B1-0956-0D42-8E01-A9E29946E9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58323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949F4-431A-E84C-AFB3-762591BD8ADB}" type="datetimeFigureOut">
              <a:rPr lang="en-US" smtClean="0"/>
              <a:pPr/>
              <a:t>4/11/13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E05B1-0956-0D42-8E01-A9E29946E9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84111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90048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564"/>
            <a:ext cx="8229600" cy="1143000"/>
          </a:xfrm>
        </p:spPr>
        <p:txBody>
          <a:bodyPr/>
          <a:lstStyle/>
          <a:p>
            <a:r>
              <a:rPr lang="en-US" dirty="0" smtClean="0"/>
              <a:t>All STEM profiles (1)</a:t>
            </a:r>
            <a:endParaRPr lang="en-US" dirty="0"/>
          </a:p>
        </p:txBody>
      </p:sp>
      <p:pic>
        <p:nvPicPr>
          <p:cNvPr id="5" name="Picture 4" descr="Screen shot 2013-04-09 at 9.57.3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1089619" y="1210896"/>
            <a:ext cx="7597181" cy="5489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47048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creen shot 2013-04-09 at 10.00.2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298217" y="175068"/>
            <a:ext cx="8732175" cy="6256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41299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creen shot 2013-04-09 at 10.00.3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0" y="93113"/>
            <a:ext cx="9144000" cy="654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93208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creen shot 2013-04-09 at 10.00.5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594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83221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creen shot 2013-04-09 at 10.01.0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561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3659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creen shot 2013-04-09 at 10.01.1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582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15296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creen shot 2013-04-09 at 10.01.2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549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19468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7</Words>
  <Application>Microsoft Macintosh PowerPoint</Application>
  <PresentationFormat>On-screen Show (4:3)</PresentationFormat>
  <Paragraphs>2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STEM</vt:lpstr>
      <vt:lpstr>All STEM profiles (1)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STEM</dc:title>
  <dc:creator>Student</dc:creator>
  <cp:lastModifiedBy>Kasey O'Connor</cp:lastModifiedBy>
  <cp:revision>2</cp:revision>
  <dcterms:created xsi:type="dcterms:W3CDTF">2013-04-11T18:27:33Z</dcterms:created>
  <dcterms:modified xsi:type="dcterms:W3CDTF">2013-04-11T18:27:58Z</dcterms:modified>
</cp:coreProperties>
</file>