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1644C-1909-4DF3-BBE0-C4C1768B25C4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C64D6-04B9-4872-B3FE-CB0977B3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5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64D6-04B9-4872-B3FE-CB0977B334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94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64D6-04B9-4872-B3FE-CB0977B334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39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64D6-04B9-4872-B3FE-CB0977B334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4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Such as:</a:t>
            </a:r>
          </a:p>
          <a:p>
            <a:r>
              <a:rPr lang="en-US" dirty="0" smtClean="0"/>
              <a:t>	newts, </a:t>
            </a:r>
            <a:r>
              <a:rPr lang="en-US" dirty="0" err="1" smtClean="0"/>
              <a:t>pufferfish</a:t>
            </a:r>
            <a:r>
              <a:rPr lang="en-US" dirty="0" smtClean="0"/>
              <a:t>,</a:t>
            </a:r>
            <a:r>
              <a:rPr lang="en-US" baseline="0" dirty="0" smtClean="0"/>
              <a:t> angelfish, toads, sea stars, etc.</a:t>
            </a:r>
          </a:p>
          <a:p>
            <a:r>
              <a:rPr lang="en-US" baseline="0" dirty="0" smtClean="0"/>
              <a:t>Why?</a:t>
            </a:r>
          </a:p>
          <a:p>
            <a:r>
              <a:rPr lang="en-US" baseline="0" dirty="0" smtClean="0"/>
              <a:t>	blocks sodium gated ion channels between nerves, blocking action potentials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64D6-04B9-4872-B3FE-CB0977B334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0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64D6-04B9-4872-B3FE-CB0977B334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4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64D6-04B9-4872-B3FE-CB0977B334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2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Band was ~</a:t>
            </a:r>
            <a:r>
              <a:rPr lang="en-US" baseline="0" dirty="0" smtClean="0"/>
              <a:t> 80ng/</a:t>
            </a:r>
            <a:r>
              <a:rPr lang="en-US" baseline="0" dirty="0" err="1" smtClean="0"/>
              <a:t>ul</a:t>
            </a:r>
            <a:r>
              <a:rPr lang="en-US" baseline="0" dirty="0" smtClean="0"/>
              <a:t> (Huge)</a:t>
            </a:r>
          </a:p>
          <a:p>
            <a:r>
              <a:rPr lang="en-US" baseline="0" dirty="0" smtClean="0"/>
              <a:t>	Standard is ~ 4 </a:t>
            </a:r>
            <a:r>
              <a:rPr lang="en-US" baseline="0" dirty="0" err="1" smtClean="0"/>
              <a:t>ng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ul</a:t>
            </a:r>
            <a:endParaRPr lang="en-US" baseline="0" dirty="0" smtClean="0"/>
          </a:p>
          <a:p>
            <a:r>
              <a:rPr lang="en-US" baseline="0" dirty="0" smtClean="0"/>
              <a:t>Bands at ~550 </a:t>
            </a:r>
            <a:r>
              <a:rPr lang="en-US" baseline="0" dirty="0" err="1" smtClean="0"/>
              <a:t>bp</a:t>
            </a:r>
            <a:endParaRPr lang="en-US" baseline="0" dirty="0" smtClean="0"/>
          </a:p>
          <a:p>
            <a:r>
              <a:rPr lang="en-US" baseline="0" dirty="0" smtClean="0"/>
              <a:t>	cut the bands out of the gel and used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64D6-04B9-4872-B3FE-CB0977B334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64D6-04B9-4872-B3FE-CB0977B334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2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64D6-04B9-4872-B3FE-CB0977B334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52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64D6-04B9-4872-B3FE-CB0977B334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75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64D6-04B9-4872-B3FE-CB0977B334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6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FD3A-A411-4032-A29B-B7CC5F801EF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432455-BD0D-48B5-94FE-B70A20CABCD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FD3A-A411-4032-A29B-B7CC5F801EF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455-BD0D-48B5-94FE-B70A20CAB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FD3A-A411-4032-A29B-B7CC5F801EF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455-BD0D-48B5-94FE-B70A20CAB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E4FD3A-A411-4032-A29B-B7CC5F801EF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432455-BD0D-48B5-94FE-B70A20CABCD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FD3A-A411-4032-A29B-B7CC5F801EF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432455-BD0D-48B5-94FE-B70A20CABCD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5E4FD3A-A411-4032-A29B-B7CC5F801EF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432455-BD0D-48B5-94FE-B70A20CABCDF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5E4FD3A-A411-4032-A29B-B7CC5F801EF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C432455-BD0D-48B5-94FE-B70A20CABCDF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FD3A-A411-4032-A29B-B7CC5F801EF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432455-BD0D-48B5-94FE-B70A20CABCD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FD3A-A411-4032-A29B-B7CC5F801EF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432455-BD0D-48B5-94FE-B70A20CABCD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5E4FD3A-A411-4032-A29B-B7CC5F801EF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432455-BD0D-48B5-94FE-B70A20CABCD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E4FD3A-A411-4032-A29B-B7CC5F801EF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432455-BD0D-48B5-94FE-B70A20CABCD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5E4FD3A-A411-4032-A29B-B7CC5F801EF9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C432455-BD0D-48B5-94FE-B70A20CABCD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52800"/>
            <a:ext cx="4572000" cy="1368798"/>
          </a:xfrm>
        </p:spPr>
        <p:txBody>
          <a:bodyPr/>
          <a:lstStyle/>
          <a:p>
            <a:r>
              <a:rPr lang="en-US" i="0" dirty="0" smtClean="0"/>
              <a:t>Brett Fuller</a:t>
            </a:r>
          </a:p>
          <a:p>
            <a:r>
              <a:rPr lang="en-US" i="0" dirty="0" smtClean="0"/>
              <a:t>Chase </a:t>
            </a:r>
            <a:r>
              <a:rPr lang="en-US" i="0" dirty="0" err="1" smtClean="0"/>
              <a:t>Meusel</a:t>
            </a:r>
            <a:endParaRPr lang="en-US" i="0" dirty="0" smtClean="0"/>
          </a:p>
          <a:p>
            <a:r>
              <a:rPr lang="en-US" i="0" dirty="0" smtClean="0"/>
              <a:t>Holly </a:t>
            </a:r>
            <a:r>
              <a:rPr lang="en-US" i="0" dirty="0" err="1" smtClean="0"/>
              <a:t>Tjaden</a:t>
            </a:r>
            <a:endParaRPr lang="en-US" i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Tetrodotoxin</a:t>
            </a:r>
            <a:r>
              <a:rPr lang="en-US" dirty="0" smtClean="0"/>
              <a:t> Production in </a:t>
            </a:r>
            <a:r>
              <a:rPr lang="en-US" i="1" dirty="0" smtClean="0"/>
              <a:t>E. coli</a:t>
            </a:r>
            <a:r>
              <a:rPr lang="en-US" dirty="0" smtClean="0"/>
              <a:t> Using </a:t>
            </a:r>
            <a:r>
              <a:rPr lang="en-US" dirty="0" err="1" smtClean="0"/>
              <a:t>Pufferfish</a:t>
            </a:r>
            <a:r>
              <a:rPr lang="en-US" dirty="0" smtClean="0"/>
              <a:t> FLP Genes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88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-An insect paralyzer </a:t>
            </a:r>
          </a:p>
          <a:p>
            <a:r>
              <a:rPr lang="en-US" dirty="0" smtClean="0"/>
              <a:t>-Biological Warfare</a:t>
            </a:r>
          </a:p>
          <a:p>
            <a:r>
              <a:rPr lang="en-US" dirty="0" smtClean="0"/>
              <a:t>-Culinary Science</a:t>
            </a:r>
          </a:p>
          <a:p>
            <a:r>
              <a:rPr lang="en-US" dirty="0" smtClean="0"/>
              <a:t>-Medicinal Uses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419600"/>
            <a:ext cx="58865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Questions?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5319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6" y="1981200"/>
            <a:ext cx="3733800" cy="320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799"/>
            <a:ext cx="3276599" cy="245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533400"/>
            <a:ext cx="193171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58608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93" y="0"/>
            <a:ext cx="348691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19" y="2514600"/>
            <a:ext cx="33337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6048"/>
            <a:ext cx="2438400" cy="190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49121"/>
            <a:ext cx="2706019" cy="180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66" y="4949121"/>
            <a:ext cx="2544094" cy="176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0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-A neurotoxin produced by many organisms in nature</a:t>
            </a:r>
          </a:p>
          <a:p>
            <a:r>
              <a:rPr lang="en-US" sz="2000" dirty="0" smtClean="0"/>
              <a:t>-Causes paralysis in the victim</a:t>
            </a:r>
          </a:p>
          <a:p>
            <a:r>
              <a:rPr lang="en-US" sz="2000" dirty="0" smtClean="0"/>
              <a:t>-100 times more poisonous than cyanide</a:t>
            </a:r>
          </a:p>
          <a:p>
            <a:r>
              <a:rPr lang="en-US" sz="2000" dirty="0" smtClean="0"/>
              <a:t>-25 mg of toxin can kill an average adult male</a:t>
            </a:r>
          </a:p>
          <a:p>
            <a:r>
              <a:rPr lang="en-US" sz="2000" dirty="0" smtClean="0"/>
              <a:t>-Most prevalent in the liver and other internal organs </a:t>
            </a:r>
          </a:p>
          <a:p>
            <a:r>
              <a:rPr lang="en-US" sz="2000" dirty="0" smtClean="0"/>
              <a:t>-Seafood eaters find </a:t>
            </a:r>
            <a:r>
              <a:rPr lang="en-US" sz="2000" dirty="0" err="1" smtClean="0"/>
              <a:t>pufferfish</a:t>
            </a:r>
            <a:r>
              <a:rPr lang="en-US" sz="2000" dirty="0" smtClean="0"/>
              <a:t> a delicacy due to the dangers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Tetrodotoxin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6" y="4267199"/>
            <a:ext cx="3876964" cy="2157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9951" y="6424542"/>
            <a:ext cx="142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Tetrodotoxin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Primary</a:t>
            </a:r>
          </a:p>
          <a:p>
            <a:r>
              <a:rPr lang="en-US" dirty="0" smtClean="0"/>
              <a:t>-To clone the FLP genes from a </a:t>
            </a:r>
            <a:r>
              <a:rPr lang="en-US" dirty="0" err="1" smtClean="0"/>
              <a:t>pufferfish</a:t>
            </a:r>
            <a:r>
              <a:rPr lang="en-US" dirty="0" smtClean="0"/>
              <a:t> into a plasmid with an indicator and insert it into </a:t>
            </a:r>
            <a:r>
              <a:rPr lang="en-US" i="1" dirty="0" smtClean="0"/>
              <a:t>E. coli.</a:t>
            </a:r>
            <a:endParaRPr lang="en-US" dirty="0" smtClean="0"/>
          </a:p>
          <a:p>
            <a:r>
              <a:rPr lang="en-US" dirty="0" smtClean="0"/>
              <a:t>Secondary</a:t>
            </a:r>
          </a:p>
          <a:p>
            <a:r>
              <a:rPr lang="en-US" dirty="0" smtClean="0"/>
              <a:t>-Clone as many of the FLP genes as possible into plasmids and try each of them to see which ones (if any) coded for </a:t>
            </a:r>
            <a:r>
              <a:rPr lang="en-US" dirty="0" err="1" smtClean="0"/>
              <a:t>tetrodotoxin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Project Goals</a:t>
            </a:r>
            <a:endParaRPr lang="en-US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200"/>
            <a:ext cx="3581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05535" y="1841731"/>
            <a:ext cx="8715374" cy="501396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Isolate genomic DNA from </a:t>
            </a:r>
            <a:r>
              <a:rPr lang="en-US" sz="2000" dirty="0" err="1" smtClean="0"/>
              <a:t>pufferfish</a:t>
            </a:r>
            <a:r>
              <a:rPr lang="en-US" sz="2000" dirty="0" smtClean="0"/>
              <a:t> tail clipping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Amplify all possible DNA sequence from set of five primers using PCR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Modify PCR parameters to confirm identity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DNA ligation of PCR product into a T-Vector for sequencing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Transformation of T-Vector ligation in </a:t>
            </a:r>
            <a:r>
              <a:rPr lang="en-US" sz="2000" i="1" dirty="0" smtClean="0"/>
              <a:t>E. coli</a:t>
            </a:r>
            <a:r>
              <a:rPr lang="en-US" sz="2000" dirty="0" smtClean="0"/>
              <a:t> to increase plasmid count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Isolation of possible inducible promoters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Re-amplify sequence and insert into plasmid behind promoter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Isolate an indicator protein and insert into plasmid behind promoter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Test for presence of modified plasmid using UV radiation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Methods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793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Obtained genomic DNA from </a:t>
            </a:r>
            <a:r>
              <a:rPr lang="en-US" dirty="0" err="1" smtClean="0"/>
              <a:t>pufferfish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Obtained a sequence from FLP 2,3 F and FLP 3 R in the range expected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(what DID work)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1930808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4800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Gel Pic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4161325"/>
            <a:ext cx="54553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NNNNNNNNNNNNNGGGCGANTGGGCCCGACGTCGCATGCTCCCGGCCGCCATGGCGGCCGCGGGAATTCGATTGGG</a:t>
            </a:r>
          </a:p>
          <a:p>
            <a:r>
              <a:rPr lang="en-US" sz="800" dirty="0" smtClean="0"/>
              <a:t>AGTCTTTAGTGTTTATTAAAAAGGAGTCCATCAGTTAAAACAAAATACAATCAAAGCTCTTTCTTAGTCCATCTTTGTGCAGGA</a:t>
            </a:r>
          </a:p>
          <a:p>
            <a:r>
              <a:rPr lang="en-US" sz="800" dirty="0" smtClean="0"/>
              <a:t>GCACGGCGAGTCCCTACCACGGGTTACTCATTCTGCTCCCCCAAACATTTGATCTCTCGGGACACTGTCGTGGTGGCCAA</a:t>
            </a:r>
          </a:p>
          <a:p>
            <a:r>
              <a:rPr lang="en-US" sz="800" dirty="0" smtClean="0"/>
              <a:t>AGGAGATCCTCACCCTCTTGCTCCTTCCCACCGACCTCACCCGGAGAGCCAGGCCGCTGCTGCTTTGACCTTTTCTCGTG</a:t>
            </a:r>
          </a:p>
          <a:p>
            <a:r>
              <a:rPr lang="en-US" sz="800" dirty="0" smtClean="0"/>
              <a:t>TAGCTCCAGCTCCTTCGTCCGAATGGGCACAGAGGCGATTCTTCTTTGCAGCGGTGTCCTAGGGCCTGCCGCCTGCAGCT</a:t>
            </a:r>
          </a:p>
          <a:p>
            <a:r>
              <a:rPr lang="en-US" sz="800" dirty="0" smtClean="0"/>
              <a:t>GTGATTGCGTGAACCATTGCTGCGGCCATCCGGATCACCGCCACGGGGGGGATCTGCATGTGCCTTCTTACCAGCAAGTT</a:t>
            </a:r>
          </a:p>
          <a:p>
            <a:r>
              <a:rPr lang="en-US" sz="800" dirty="0" smtClean="0"/>
              <a:t>TCTGGAGGTCCATGTGGCGTCTTTGATGGCGGCAAGGGTGAGCCACTGCTTAGCAAAGTCACTCGCTCCATCTTCCAATC</a:t>
            </a:r>
          </a:p>
          <a:p>
            <a:r>
              <a:rPr lang="en-US" sz="800" dirty="0" smtClean="0"/>
              <a:t>ACTAGTGAATTCGCGGCCGCCTGCAGGTCGACCATATGGGAGAGCTCCCAACGCGTTGGATGCATAGCTTGAGTATTCTA</a:t>
            </a:r>
          </a:p>
          <a:p>
            <a:r>
              <a:rPr lang="en-US" sz="800" dirty="0" smtClean="0"/>
              <a:t>TAGTGTCACCTAAATAGCTTGGCGTAATCATGGTCATAGCTGTTTCCTGTGTGAAATTGTTATCCGCTCACAATTCCACA</a:t>
            </a:r>
          </a:p>
          <a:p>
            <a:r>
              <a:rPr lang="en-US" sz="800" dirty="0" smtClean="0"/>
              <a:t>CAACATACGAGCCGGAAGCATAAAGTGTAAAGCCTGGGGTGCCTAATGAGTGAGCTAACTCACATTAATTGCGTTGCGCT</a:t>
            </a:r>
          </a:p>
          <a:p>
            <a:r>
              <a:rPr lang="en-US" sz="800" dirty="0" smtClean="0"/>
              <a:t>CACTGCCCGCTTTCCAGTCGGGAAACCTGTCGTGCCAGCTGCATTAATGAATCGGCCAACGCGCGGGGAGAGGCGGTTTG</a:t>
            </a:r>
          </a:p>
          <a:p>
            <a:r>
              <a:rPr lang="en-US" sz="800" dirty="0" smtClean="0"/>
              <a:t>CGTATTGGGCGCTCTTCCGCTTCCTCGCTCACTGACTCGCTGCGCTCGGTCGTTCGGCTGCGGCGAGCGGTATCAGCTCA</a:t>
            </a:r>
          </a:p>
          <a:p>
            <a:r>
              <a:rPr lang="en-US" sz="800" dirty="0" smtClean="0"/>
              <a:t>CTCNAGGNGGTAATACGGTTATCCACAGAANCNGGGNATAACGCNGNAAAGAACATGTGAGCAAAAGGNCAGCAAAAGGC</a:t>
            </a:r>
          </a:p>
          <a:p>
            <a:r>
              <a:rPr lang="en-US" sz="800" dirty="0" smtClean="0"/>
              <a:t>CAGGANNGTAAAAAGGCCGCNTNGCTGGNGTTTTTCCNTNGGCTCCGCCCCCCTGACGANCATCACAAAATCGANGCTCA</a:t>
            </a:r>
          </a:p>
          <a:p>
            <a:r>
              <a:rPr lang="en-US" sz="800" dirty="0" smtClean="0"/>
              <a:t>ANNNNNNANGNNNNANNNCNNNNGNNTANNANNAANNCCNNNNTTNCCCNNNNNNNCNTCNNNNNNNTNNCNN</a:t>
            </a:r>
          </a:p>
          <a:p>
            <a:r>
              <a:rPr lang="en-US" sz="800" dirty="0" smtClean="0"/>
              <a:t>NNNCGNNCNNNNNNNNNCNNNNNCNNNCNNNNNNNCCNNNNNNNNNNCNNNNNN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92454"/>
            <a:ext cx="2133600" cy="2276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38808"/>
            <a:ext cx="2419560" cy="215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Only obtained good samples of one primer pair amplification out of six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Never obtained </a:t>
            </a:r>
            <a:r>
              <a:rPr lang="en-US" dirty="0" err="1" smtClean="0"/>
              <a:t>BioBrick</a:t>
            </a:r>
            <a:r>
              <a:rPr lang="en-US" dirty="0" smtClean="0"/>
              <a:t> parts for indicator (</a:t>
            </a:r>
            <a:r>
              <a:rPr lang="en-US" dirty="0" err="1" smtClean="0"/>
              <a:t>mCherry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Never got a chance to ligate the PCR product with the promoter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AraC</a:t>
            </a:r>
            <a:r>
              <a:rPr lang="en-US" dirty="0"/>
              <a:t> </a:t>
            </a:r>
            <a:r>
              <a:rPr lang="en-US" dirty="0" smtClean="0"/>
              <a:t>promoter never transformed from </a:t>
            </a:r>
            <a:r>
              <a:rPr lang="en-US" dirty="0" err="1" smtClean="0"/>
              <a:t>BioBrick</a:t>
            </a:r>
            <a:r>
              <a:rPr lang="en-US" dirty="0" smtClean="0"/>
              <a:t> isolation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(what DID NOT work)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31127"/>
            <a:ext cx="4486275" cy="358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3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After we found out that only one sequence actually amplified, we had to focus on just that one sequence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Initial </a:t>
            </a:r>
            <a:r>
              <a:rPr lang="en-US" dirty="0" err="1" smtClean="0"/>
              <a:t>BioBrick</a:t>
            </a:r>
            <a:r>
              <a:rPr lang="en-US" dirty="0" smtClean="0"/>
              <a:t> indicator did not work, so we put that off until later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Could not use </a:t>
            </a:r>
            <a:r>
              <a:rPr lang="en-US" dirty="0" err="1" smtClean="0"/>
              <a:t>BioBrick</a:t>
            </a:r>
            <a:r>
              <a:rPr lang="en-US" dirty="0" smtClean="0"/>
              <a:t> extensions to our primers, so we could not use the </a:t>
            </a:r>
            <a:r>
              <a:rPr lang="en-US" dirty="0" err="1" smtClean="0"/>
              <a:t>BioBrick</a:t>
            </a:r>
            <a:r>
              <a:rPr lang="en-US" dirty="0" smtClean="0"/>
              <a:t> system to add our pieces in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Added in an inducible promoter after examining properties of the sequence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Final goal changed from producing </a:t>
            </a:r>
            <a:r>
              <a:rPr lang="en-US" dirty="0" err="1" smtClean="0"/>
              <a:t>tetrodotoxin</a:t>
            </a:r>
            <a:r>
              <a:rPr lang="en-US" dirty="0" smtClean="0"/>
              <a:t> in </a:t>
            </a:r>
            <a:r>
              <a:rPr lang="en-US" i="1" dirty="0" smtClean="0"/>
              <a:t>E. coli</a:t>
            </a:r>
            <a:r>
              <a:rPr lang="en-US" dirty="0" smtClean="0"/>
              <a:t> to just getting everything together due to time constraints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5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-Due to time constraints, we did not have a chance to really finish our project</a:t>
            </a:r>
          </a:p>
          <a:p>
            <a:r>
              <a:rPr lang="en-US" dirty="0" smtClean="0"/>
              <a:t>-All of the materials needed to create the final product were ready</a:t>
            </a:r>
          </a:p>
          <a:p>
            <a:r>
              <a:rPr lang="en-US" dirty="0" smtClean="0"/>
              <a:t>-Tests for the final product would have included an inducible promoter which would have been induced after the colonies grew up</a:t>
            </a:r>
          </a:p>
          <a:p>
            <a:r>
              <a:rPr lang="en-US" dirty="0"/>
              <a:t>	</a:t>
            </a:r>
            <a:r>
              <a:rPr lang="en-US" dirty="0" smtClean="0"/>
              <a:t>-this would allow the bacteria to produce toxin before dying</a:t>
            </a:r>
          </a:p>
          <a:p>
            <a:r>
              <a:rPr lang="en-US" dirty="0"/>
              <a:t>	</a:t>
            </a:r>
            <a:r>
              <a:rPr lang="en-US" dirty="0" smtClean="0"/>
              <a:t>-color indicator would show us that if the sequence was right, it 	would be producing toxin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27602"/>
            <a:ext cx="368718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7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-In order for future research to be done, a purer sequence would have to be isolated</a:t>
            </a:r>
          </a:p>
          <a:p>
            <a:r>
              <a:rPr lang="en-US" dirty="0" smtClean="0"/>
              <a:t>-Successful ligations of the promoter plasmid (w/promoter) and the toxin sequence behind and a color indicator behind that would have to be accomplished</a:t>
            </a:r>
          </a:p>
          <a:p>
            <a:r>
              <a:rPr lang="en-US" dirty="0" smtClean="0"/>
              <a:t>-Testing for whether it worked or not would involve introducing lactose into grown-up colonies and observing the results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429000" cy="270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5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115</TotalTime>
  <Words>545</Words>
  <Application>Microsoft Office PowerPoint</Application>
  <PresentationFormat>On-screen Show (4:3)</PresentationFormat>
  <Paragraphs>98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Mylar</vt:lpstr>
      <vt:lpstr>Tetrodotoxin Production in E. coli Using Pufferfish FLP Genes</vt:lpstr>
      <vt:lpstr>Tetrodotoxin</vt:lpstr>
      <vt:lpstr>Project Goals</vt:lpstr>
      <vt:lpstr>Methods</vt:lpstr>
      <vt:lpstr>Results (what DID work)</vt:lpstr>
      <vt:lpstr>Results (what DID NOT work)</vt:lpstr>
      <vt:lpstr>Changing Goals</vt:lpstr>
      <vt:lpstr>Conclusion</vt:lpstr>
      <vt:lpstr>Future Research</vt:lpstr>
      <vt:lpstr>Practical Applications</vt:lpstr>
      <vt:lpstr>PowerPoint Presentation</vt:lpstr>
    </vt:vector>
  </TitlesOfParts>
  <Company>University of Northern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Tetrodotoxin Production in E. coli Using Pufferfish FLP Genes</dc:title>
  <dc:creator>Brett W Fuller</dc:creator>
  <cp:lastModifiedBy>Chase</cp:lastModifiedBy>
  <cp:revision>12</cp:revision>
  <cp:lastPrinted>2010-12-07T21:14:46Z</cp:lastPrinted>
  <dcterms:created xsi:type="dcterms:W3CDTF">2010-12-02T21:08:13Z</dcterms:created>
  <dcterms:modified xsi:type="dcterms:W3CDTF">2010-12-08T07:26:24Z</dcterms:modified>
</cp:coreProperties>
</file>