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604FB-623D-4336-8267-2051AA188A5D}" type="datetimeFigureOut">
              <a:rPr lang="en-US" smtClean="0"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DE725-6E51-4D28-ACA4-CE754452F5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Group Bio-Fix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Logan, Lizzie, and Stephanie</a:t>
            </a:r>
          </a:p>
          <a:p>
            <a:r>
              <a:rPr lang="en-US" dirty="0" smtClean="0"/>
              <a:t>with</a:t>
            </a:r>
            <a:endParaRPr lang="en-US" dirty="0"/>
          </a:p>
          <a:p>
            <a:r>
              <a:rPr lang="en-US" dirty="0" err="1" smtClean="0"/>
              <a:t>Alie</a:t>
            </a:r>
            <a:r>
              <a:rPr lang="en-US" dirty="0" smtClean="0"/>
              <a:t> and Derek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Project 1: The </a:t>
            </a:r>
            <a:r>
              <a:rPr lang="en-US" sz="4800" dirty="0" err="1" smtClean="0"/>
              <a:t>Lactonator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buNone/>
            </a:pPr>
            <a:endParaRPr lang="en-US" sz="3600" dirty="0" smtClean="0"/>
          </a:p>
          <a:p>
            <a:pPr indent="0" algn="ctr">
              <a:buNone/>
            </a:pPr>
            <a:endParaRPr lang="en-US" sz="3600" dirty="0"/>
          </a:p>
          <a:p>
            <a:pPr indent="0" algn="ctr">
              <a:buNone/>
            </a:pPr>
            <a:r>
              <a:rPr lang="en-US" sz="3600" dirty="0" smtClean="0"/>
              <a:t>This </a:t>
            </a:r>
            <a:r>
              <a:rPr lang="en-US" sz="3600" dirty="0"/>
              <a:t>project will address and attempt </a:t>
            </a:r>
            <a:r>
              <a:rPr lang="en-US" sz="3600" dirty="0" smtClean="0"/>
              <a:t>to cure </a:t>
            </a:r>
            <a:r>
              <a:rPr lang="en-US" sz="3600" dirty="0"/>
              <a:t>the problem of lactose intolerance.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</a:t>
            </a:r>
            <a:r>
              <a:rPr lang="en-US" sz="4800" dirty="0" err="1" smtClean="0"/>
              <a:t>Lactonator</a:t>
            </a:r>
            <a:r>
              <a:rPr lang="en-US" sz="4800" dirty="0" smtClean="0"/>
              <a:t>: Ideas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/>
              <a:t>-Use milk as signal to start gene in bacteria, so it will only produce lactase when dairy/lactose is present.  This will make sure lactase is not over-produced in the body.</a:t>
            </a:r>
          </a:p>
          <a:p>
            <a:pPr indent="0">
              <a:buNone/>
            </a:pPr>
            <a:r>
              <a:rPr lang="en-US" dirty="0"/>
              <a:t>-Engineer/find a strain of E. coli that is non-toxic/won’t trigger immune system.</a:t>
            </a:r>
          </a:p>
          <a:p>
            <a:pPr indent="0">
              <a:buNone/>
            </a:pPr>
            <a:r>
              <a:rPr lang="en-US" dirty="0"/>
              <a:t>-Produce phage that will infect bacteria and inject their own DNA.</a:t>
            </a:r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2: Miracle </a:t>
            </a:r>
            <a:r>
              <a:rPr lang="en-US" dirty="0" err="1" smtClean="0"/>
              <a:t>Gro</a:t>
            </a:r>
            <a:r>
              <a:rPr lang="en-US" dirty="0" smtClean="0"/>
              <a:t>: Human Edition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endParaRPr lang="en-US" sz="3600" dirty="0" smtClean="0"/>
          </a:p>
          <a:p>
            <a:pPr indent="0">
              <a:buNone/>
            </a:pPr>
            <a:endParaRPr lang="en-US" sz="3600" dirty="0"/>
          </a:p>
          <a:p>
            <a:pPr indent="0">
              <a:buNone/>
            </a:pPr>
            <a:r>
              <a:rPr lang="en-US" sz="3600" dirty="0" smtClean="0"/>
              <a:t>This </a:t>
            </a:r>
            <a:r>
              <a:rPr lang="en-US" sz="3600" dirty="0"/>
              <a:t>project will attempt to </a:t>
            </a:r>
            <a:r>
              <a:rPr lang="en-US" sz="3600" dirty="0" smtClean="0"/>
              <a:t>initiate </a:t>
            </a:r>
            <a:r>
              <a:rPr lang="en-US" sz="3600" dirty="0"/>
              <a:t>auto-regeneration in a specific type of tissue.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Miracle </a:t>
            </a:r>
            <a:r>
              <a:rPr lang="en-US" dirty="0" err="1" smtClean="0"/>
              <a:t>Gro</a:t>
            </a:r>
            <a:r>
              <a:rPr lang="en-US" dirty="0" smtClean="0"/>
              <a:t>: Human Edition: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/>
              <a:t>-Insert gene that will cause cells in an injured area to begin producing new cells.</a:t>
            </a:r>
          </a:p>
          <a:p>
            <a:pPr indent="0">
              <a:buNone/>
            </a:pPr>
            <a:r>
              <a:rPr lang="en-US" dirty="0"/>
              <a:t>-Have an indicator so the cells will know when to stop dividing.  A shut-off mechanism once a certain cell density is achieved</a:t>
            </a:r>
            <a:r>
              <a:rPr lang="en-US" dirty="0" smtClean="0"/>
              <a:t>.</a:t>
            </a:r>
          </a:p>
          <a:p>
            <a:pPr indent="0">
              <a:buNone/>
            </a:pPr>
            <a:r>
              <a:rPr lang="en-US" dirty="0" smtClean="0"/>
              <a:t>-</a:t>
            </a:r>
            <a:r>
              <a:rPr lang="en-US" dirty="0"/>
              <a:t>Inject modified cells directly into the necessary area.</a:t>
            </a:r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Project 3: </a:t>
            </a:r>
            <a:r>
              <a:rPr lang="en-US" sz="4800" dirty="0" err="1" smtClean="0"/>
              <a:t>Eggineering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buNone/>
            </a:pPr>
            <a:endParaRPr lang="en-US" dirty="0" smtClean="0"/>
          </a:p>
          <a:p>
            <a:pPr indent="0" algn="ctr">
              <a:buNone/>
            </a:pPr>
            <a:endParaRPr lang="en-US" dirty="0"/>
          </a:p>
          <a:p>
            <a:pPr indent="0" algn="ctr">
              <a:buNone/>
            </a:pPr>
            <a:r>
              <a:rPr lang="en-US" sz="3600" dirty="0" smtClean="0"/>
              <a:t>This </a:t>
            </a:r>
            <a:r>
              <a:rPr lang="en-US" sz="3600" dirty="0"/>
              <a:t>project will attempt to cure allergic reactions to eggs.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Eggineering</a:t>
            </a:r>
            <a:r>
              <a:rPr lang="en-US" sz="4800" dirty="0" smtClean="0"/>
              <a:t>: Ideas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/>
              <a:t>-Anti-anti-body: create an anti-body that will destroy the anti-body to the egg protein.  This should halt the allergic reaction.</a:t>
            </a:r>
          </a:p>
          <a:p>
            <a:pPr indent="0">
              <a:buNone/>
            </a:pPr>
            <a:r>
              <a:rPr lang="en-US" dirty="0"/>
              <a:t>-Place information in a large/central lymph node.</a:t>
            </a:r>
          </a:p>
          <a:p>
            <a:pPr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Recap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err="1" smtClean="0"/>
              <a:t>Lactonator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-Curing lactose intolerance</a:t>
            </a:r>
          </a:p>
          <a:p>
            <a:pPr>
              <a:buNone/>
            </a:pPr>
            <a:r>
              <a:rPr lang="en-US" dirty="0" smtClean="0"/>
              <a:t>Miracle </a:t>
            </a:r>
            <a:r>
              <a:rPr lang="en-US" dirty="0" err="1" smtClean="0"/>
              <a:t>Gro</a:t>
            </a:r>
            <a:r>
              <a:rPr lang="en-US" dirty="0" smtClean="0"/>
              <a:t>: Human Edition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-Initiating auto-regeneration</a:t>
            </a:r>
          </a:p>
          <a:p>
            <a:pPr>
              <a:buNone/>
            </a:pPr>
            <a:r>
              <a:rPr lang="en-US" dirty="0" err="1" smtClean="0"/>
              <a:t>Eggineering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-Curing </a:t>
            </a:r>
            <a:r>
              <a:rPr lang="en-US" smtClean="0"/>
              <a:t>egg allergies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231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Group Bio-Fix</vt:lpstr>
      <vt:lpstr>Project 1: The Lactonator</vt:lpstr>
      <vt:lpstr>The Lactonator: Ideas</vt:lpstr>
      <vt:lpstr>Project 2: Miracle Gro: Human Edition</vt:lpstr>
      <vt:lpstr>Miracle Gro: Human Edition: Ideas</vt:lpstr>
      <vt:lpstr>Project 3: Eggineering</vt:lpstr>
      <vt:lpstr>Eggineering: Ideas</vt:lpstr>
      <vt:lpstr>Recap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Bio-Fix</dc:title>
  <dc:creator>Logan</dc:creator>
  <cp:lastModifiedBy>Logan</cp:lastModifiedBy>
  <cp:revision>2</cp:revision>
  <dcterms:created xsi:type="dcterms:W3CDTF">2010-02-17T20:02:25Z</dcterms:created>
  <dcterms:modified xsi:type="dcterms:W3CDTF">2010-02-17T20:19:20Z</dcterms:modified>
</cp:coreProperties>
</file>