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7"/>
  </p:notesMasterIdLst>
  <p:sldIdLst>
    <p:sldId id="256" r:id="rId2"/>
    <p:sldId id="264" r:id="rId3"/>
    <p:sldId id="265" r:id="rId4"/>
    <p:sldId id="266" r:id="rId5"/>
    <p:sldId id="26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AE71"/>
    <a:srgbClr val="CC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26" autoAdjust="0"/>
    <p:restoredTop sz="94660"/>
  </p:normalViewPr>
  <p:slideViewPr>
    <p:cSldViewPr>
      <p:cViewPr>
        <p:scale>
          <a:sx n="70" d="100"/>
          <a:sy n="70" d="100"/>
        </p:scale>
        <p:origin x="-44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1BE8C-D94E-418B-BDC7-95BDEF7D26C7}" type="datetimeFigureOut">
              <a:rPr lang="en-US" smtClean="0"/>
              <a:pPr/>
              <a:t>7/8/2009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417582-28D1-4E53-9058-D2BA489A9C6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E942DD-C9FF-4118-A6D6-DCCA09FBC932}" type="datetimeFigureOut">
              <a:rPr lang="en-US" smtClean="0"/>
              <a:pPr/>
              <a:t>7/8/2009</a:t>
            </a:fld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8987B1-EF2B-4B29-B547-AC74D18B8E3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E942DD-C9FF-4118-A6D6-DCCA09FBC932}" type="datetimeFigureOut">
              <a:rPr lang="en-US" smtClean="0"/>
              <a:pPr/>
              <a:t>7/8/2009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8987B1-EF2B-4B29-B547-AC74D18B8E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E942DD-C9FF-4118-A6D6-DCCA09FBC932}" type="datetimeFigureOut">
              <a:rPr lang="en-US" smtClean="0"/>
              <a:pPr/>
              <a:t>7/8/2009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8987B1-EF2B-4B29-B547-AC74D18B8E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E942DD-C9FF-4118-A6D6-DCCA09FBC932}" type="datetimeFigureOut">
              <a:rPr lang="en-US" smtClean="0"/>
              <a:pPr/>
              <a:t>7/8/2009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8987B1-EF2B-4B29-B547-AC74D18B8E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E942DD-C9FF-4118-A6D6-DCCA09FBC932}" type="datetimeFigureOut">
              <a:rPr lang="en-US" smtClean="0"/>
              <a:pPr/>
              <a:t>7/8/2009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8987B1-EF2B-4B29-B547-AC74D18B8E3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E942DD-C9FF-4118-A6D6-DCCA09FBC932}" type="datetimeFigureOut">
              <a:rPr lang="en-US" smtClean="0"/>
              <a:pPr/>
              <a:t>7/8/2009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8987B1-EF2B-4B29-B547-AC74D18B8E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E942DD-C9FF-4118-A6D6-DCCA09FBC932}" type="datetimeFigureOut">
              <a:rPr lang="en-US" smtClean="0"/>
              <a:pPr/>
              <a:t>7/8/2009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8987B1-EF2B-4B29-B547-AC74D18B8E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E942DD-C9FF-4118-A6D6-DCCA09FBC932}" type="datetimeFigureOut">
              <a:rPr lang="en-US" smtClean="0"/>
              <a:pPr/>
              <a:t>7/8/2009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8987B1-EF2B-4B29-B547-AC74D18B8E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E942DD-C9FF-4118-A6D6-DCCA09FBC932}" type="datetimeFigureOut">
              <a:rPr lang="en-US" smtClean="0"/>
              <a:pPr/>
              <a:t>7/8/2009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8987B1-EF2B-4B29-B547-AC74D18B8E3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E942DD-C9FF-4118-A6D6-DCCA09FBC932}" type="datetimeFigureOut">
              <a:rPr lang="en-US" smtClean="0"/>
              <a:pPr/>
              <a:t>7/8/2009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8987B1-EF2B-4B29-B547-AC74D18B8E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E942DD-C9FF-4118-A6D6-DCCA09FBC932}" type="datetimeFigureOut">
              <a:rPr lang="en-US" smtClean="0"/>
              <a:pPr/>
              <a:t>7/8/2009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8987B1-EF2B-4B29-B547-AC74D18B8E3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E942DD-C9FF-4118-A6D6-DCCA09FBC932}" type="datetimeFigureOut">
              <a:rPr lang="en-US" smtClean="0"/>
              <a:pPr/>
              <a:t>7/8/2009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58987B1-EF2B-4B29-B547-AC74D18B8E3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5852" y="928670"/>
            <a:ext cx="7429552" cy="829242"/>
          </a:xfrm>
        </p:spPr>
        <p:txBody>
          <a:bodyPr>
            <a:noAutofit/>
          </a:bodyPr>
          <a:lstStyle/>
          <a:p>
            <a:pPr algn="ctr"/>
            <a:r>
              <a:rPr lang="en-GB" sz="4400" dirty="0" smtClean="0"/>
              <a:t>Title Of Project Your Investigating</a:t>
            </a:r>
            <a:endParaRPr lang="en-GB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928934"/>
            <a:ext cx="3210878" cy="2895608"/>
          </a:xfrm>
        </p:spPr>
        <p:txBody>
          <a:bodyPr>
            <a:normAutofit/>
          </a:bodyPr>
          <a:lstStyle/>
          <a:p>
            <a:r>
              <a:rPr lang="en-GB" sz="2800" dirty="0" smtClean="0"/>
              <a:t>IGEM </a:t>
            </a:r>
            <a:r>
              <a:rPr lang="en-GB" sz="2800" dirty="0" smtClean="0"/>
              <a:t>Presentation</a:t>
            </a:r>
            <a:endParaRPr lang="en-GB" sz="2800" dirty="0" smtClean="0"/>
          </a:p>
          <a:p>
            <a:r>
              <a:rPr lang="en-GB" sz="2800" dirty="0" smtClean="0"/>
              <a:t>10</a:t>
            </a:r>
            <a:r>
              <a:rPr lang="en-GB" sz="2800" baseline="30000" dirty="0" smtClean="0"/>
              <a:t>th</a:t>
            </a:r>
            <a:r>
              <a:rPr lang="en-GB" sz="2800" dirty="0" smtClean="0"/>
              <a:t> </a:t>
            </a:r>
            <a:r>
              <a:rPr lang="en-GB" sz="2800" dirty="0" smtClean="0"/>
              <a:t>July 09</a:t>
            </a:r>
          </a:p>
          <a:p>
            <a:endParaRPr lang="en-GB" dirty="0" smtClean="0"/>
          </a:p>
          <a:p>
            <a:r>
              <a:rPr lang="en-GB" i="1" dirty="0" smtClean="0">
                <a:solidFill>
                  <a:srgbClr val="28AE71"/>
                </a:solidFill>
              </a:rPr>
              <a:t>Your Name</a:t>
            </a:r>
            <a:endParaRPr lang="en-GB" i="1" dirty="0" smtClean="0">
              <a:solidFill>
                <a:srgbClr val="28AE7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1601787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" name="Picture 2" descr="http://upload.wikimedia.org/wikipedia/en/thumb/b/bd/IGEM_basic_900W_300dpi.jpg/783px-IGEM_basic_900W_300dp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142852"/>
            <a:ext cx="1214446" cy="857256"/>
          </a:xfrm>
          <a:prstGeom prst="rect">
            <a:avLst/>
          </a:prstGeom>
          <a:noFill/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3438" y="3500438"/>
            <a:ext cx="415290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1601787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://upload.wikimedia.org/wikipedia/en/thumb/b/bd/IGEM_basic_900W_300dpi.jpg/783px-IGEM_basic_900W_300dp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8148" y="71414"/>
            <a:ext cx="1214446" cy="857256"/>
          </a:xfrm>
          <a:prstGeom prst="rect">
            <a:avLst/>
          </a:prstGeom>
          <a:noFill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142976" y="214290"/>
            <a:ext cx="7429552" cy="1143008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Contents</a:t>
            </a:r>
            <a:endParaRPr kumimoji="0" lang="en-GB" sz="4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28728" y="1428736"/>
            <a:ext cx="714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1428728" y="1285860"/>
            <a:ext cx="692948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1) PROBLEM DESCRIPTION</a:t>
            </a:r>
          </a:p>
          <a:p>
            <a:pPr marL="540000">
              <a:buFont typeface="Arial" pitchFamily="34" charset="0"/>
              <a:buChar char="•"/>
            </a:pPr>
            <a:r>
              <a:rPr lang="en-GB" sz="2200" dirty="0" smtClean="0"/>
              <a:t>  Background</a:t>
            </a:r>
          </a:p>
          <a:p>
            <a:pPr marL="540000">
              <a:buFont typeface="Arial" pitchFamily="34" charset="0"/>
              <a:buChar char="•"/>
            </a:pPr>
            <a:r>
              <a:rPr lang="en-GB" sz="2200" dirty="0" smtClean="0"/>
              <a:t>  References</a:t>
            </a:r>
          </a:p>
          <a:p>
            <a:pPr marL="540000">
              <a:buFont typeface="Arial" pitchFamily="34" charset="0"/>
              <a:buChar char="•"/>
            </a:pPr>
            <a:r>
              <a:rPr lang="en-GB" sz="2200" dirty="0" smtClean="0"/>
              <a:t> </a:t>
            </a:r>
            <a:r>
              <a:rPr lang="en-GB" sz="2200" dirty="0" smtClean="0"/>
              <a:t> Application</a:t>
            </a:r>
          </a:p>
          <a:p>
            <a:pPr marL="540000">
              <a:buFont typeface="Arial" pitchFamily="34" charset="0"/>
              <a:buChar char="•"/>
            </a:pPr>
            <a:r>
              <a:rPr lang="en-GB" sz="2200" dirty="0" smtClean="0"/>
              <a:t>  Miscellaneous</a:t>
            </a:r>
          </a:p>
          <a:p>
            <a:endParaRPr lang="en-GB" sz="2200" dirty="0" smtClean="0"/>
          </a:p>
          <a:p>
            <a:r>
              <a:rPr lang="en-GB" sz="2200" dirty="0" smtClean="0"/>
              <a:t>2) YOUR PROPOSED SOLUTION(S)</a:t>
            </a:r>
          </a:p>
          <a:p>
            <a:pPr marL="540000">
              <a:buFont typeface="Arial" pitchFamily="34" charset="0"/>
              <a:buChar char="•"/>
            </a:pPr>
            <a:r>
              <a:rPr lang="en-GB" sz="2200" dirty="0" smtClean="0"/>
              <a:t>  Core pathway and Bio considerations</a:t>
            </a:r>
          </a:p>
          <a:p>
            <a:pPr marL="540000">
              <a:buFont typeface="Arial" pitchFamily="34" charset="0"/>
              <a:buChar char="•"/>
            </a:pPr>
            <a:r>
              <a:rPr lang="en-GB" sz="2200" dirty="0" smtClean="0"/>
              <a:t>  Engineering - Constraints</a:t>
            </a:r>
          </a:p>
          <a:p>
            <a:pPr marL="540000"/>
            <a:r>
              <a:rPr lang="en-GB" sz="2200" dirty="0" smtClean="0"/>
              <a:t>	</a:t>
            </a:r>
            <a:r>
              <a:rPr lang="en-GB" sz="2200" dirty="0" smtClean="0"/>
              <a:t>	    - </a:t>
            </a:r>
            <a:r>
              <a:rPr lang="en-GB" sz="2200" dirty="0" smtClean="0"/>
              <a:t>Data/Analysis</a:t>
            </a:r>
            <a:endParaRPr lang="en-GB" sz="2200" dirty="0" smtClean="0"/>
          </a:p>
          <a:p>
            <a:pPr marL="540000">
              <a:buFont typeface="Arial" pitchFamily="34" charset="0"/>
              <a:buChar char="•"/>
            </a:pPr>
            <a:r>
              <a:rPr lang="en-GB" sz="2200" dirty="0" smtClean="0"/>
              <a:t>  Miscellaneous</a:t>
            </a:r>
          </a:p>
          <a:p>
            <a:endParaRPr lang="en-GB" sz="2200" dirty="0" smtClean="0"/>
          </a:p>
          <a:p>
            <a:r>
              <a:rPr lang="en-GB" sz="2200" dirty="0" smtClean="0"/>
              <a:t>3) FEASIBILITY</a:t>
            </a:r>
          </a:p>
          <a:p>
            <a:pPr marL="540000">
              <a:buFont typeface="Arial" pitchFamily="34" charset="0"/>
              <a:buChar char="•"/>
            </a:pPr>
            <a:r>
              <a:rPr lang="en-GB" sz="2200" dirty="0" smtClean="0"/>
              <a:t>  Expertise/Resources needed</a:t>
            </a:r>
          </a:p>
          <a:p>
            <a:pPr marL="540000">
              <a:buFont typeface="Arial" pitchFamily="34" charset="0"/>
              <a:buChar char="•"/>
            </a:pPr>
            <a:r>
              <a:rPr lang="en-GB" sz="2200" dirty="0" smtClean="0"/>
              <a:t>  Constraints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1601787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://upload.wikimedia.org/wikipedia/en/thumb/b/bd/IGEM_basic_900W_300dpi.jpg/783px-IGEM_basic_900W_300dp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8148" y="71414"/>
            <a:ext cx="1214446" cy="857256"/>
          </a:xfrm>
          <a:prstGeom prst="rect">
            <a:avLst/>
          </a:prstGeom>
          <a:noFill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142976" y="428604"/>
            <a:ext cx="7429552" cy="1143008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742950" marR="0" lvl="0" indent="-74295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GB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Problem Description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1428728" y="1428736"/>
            <a:ext cx="7143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endParaRPr lang="en-US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1601787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://upload.wikimedia.org/wikipedia/en/thumb/b/bd/IGEM_basic_900W_300dpi.jpg/783px-IGEM_basic_900W_300dp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8148" y="71414"/>
            <a:ext cx="1214446" cy="857256"/>
          </a:xfrm>
          <a:prstGeom prst="rect">
            <a:avLst/>
          </a:prstGeom>
          <a:noFill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142976" y="214290"/>
            <a:ext cx="7429552" cy="1143008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2. Proposed</a:t>
            </a:r>
            <a:r>
              <a:rPr kumimoji="0" lang="en-GB" sz="43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Solution(s)</a:t>
            </a:r>
          </a:p>
        </p:txBody>
      </p:sp>
      <p:sp>
        <p:nvSpPr>
          <p:cNvPr id="7" name="Rectangle 6"/>
          <p:cNvSpPr/>
          <p:nvPr/>
        </p:nvSpPr>
        <p:spPr>
          <a:xfrm>
            <a:off x="1428728" y="1428736"/>
            <a:ext cx="714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1601787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://upload.wikimedia.org/wikipedia/en/thumb/b/bd/IGEM_basic_900W_300dpi.jpg/783px-IGEM_basic_900W_300dp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8148" y="71414"/>
            <a:ext cx="1214446" cy="857256"/>
          </a:xfrm>
          <a:prstGeom prst="rect">
            <a:avLst/>
          </a:prstGeom>
          <a:noFill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142976" y="214290"/>
            <a:ext cx="7429552" cy="1143008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3. Feasibility</a:t>
            </a:r>
            <a:endParaRPr kumimoji="0" lang="en-GB" sz="4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28728" y="1428736"/>
            <a:ext cx="714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975</TotalTime>
  <Words>51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Solstice</vt:lpstr>
      <vt:lpstr>Title Of Project Your Investigating</vt:lpstr>
      <vt:lpstr>Slide 2</vt:lpstr>
      <vt:lpstr>Slide 3</vt:lpstr>
      <vt:lpstr>Slide 4</vt:lpstr>
      <vt:lpstr>Slide 5</vt:lpstr>
    </vt:vector>
  </TitlesOfParts>
  <Company>Imperial College London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Production of the Antimalarial Drug Precursor Artemisinic Acid in an Engineered Yeast</dc:title>
  <dc:creator>ICT</dc:creator>
  <cp:lastModifiedBy>ICT</cp:lastModifiedBy>
  <cp:revision>90</cp:revision>
  <dcterms:created xsi:type="dcterms:W3CDTF">2009-02-24T20:04:33Z</dcterms:created>
  <dcterms:modified xsi:type="dcterms:W3CDTF">2009-07-08T16:23:13Z</dcterms:modified>
</cp:coreProperties>
</file>