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40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4509C-40A3-4BC5-80F8-9C1ED704F2FD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EA87-08EC-4343-969B-006BEC7F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EA87-08EC-4343-969B-006BEC7F31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0003"/>
              </p:ext>
            </p:extLst>
          </p:nvPr>
        </p:nvGraphicFramePr>
        <p:xfrm>
          <a:off x="457200" y="16002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ΔGLN3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38.42%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30.11%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24.67%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16.29%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13.90%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6.53%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7.43%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26.76%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3.68%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0.42%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304800"/>
            <a:ext cx="7377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 of the P-value significance between Wild Type and </a:t>
            </a:r>
            <a:r>
              <a:rPr lang="en-US" sz="3200" dirty="0" smtClean="0"/>
              <a:t>ΔGLN3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 Profile 45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2" t="11409" r="11940" b="33333"/>
          <a:stretch/>
        </p:blipFill>
        <p:spPr bwMode="auto">
          <a:xfrm>
            <a:off x="1066800" y="990600"/>
            <a:ext cx="7574507" cy="568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46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Wild Type Profile 22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4643" r="57463" b="40299"/>
          <a:stretch/>
        </p:blipFill>
        <p:spPr bwMode="auto">
          <a:xfrm>
            <a:off x="868907" y="1194179"/>
            <a:ext cx="7519918" cy="56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0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4378" r="57239" b="40431"/>
          <a:stretch/>
        </p:blipFill>
        <p:spPr bwMode="auto">
          <a:xfrm>
            <a:off x="838200" y="1180531"/>
            <a:ext cx="7533565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3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28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5307" r="57164" b="40033"/>
          <a:stretch/>
        </p:blipFill>
        <p:spPr bwMode="auto">
          <a:xfrm>
            <a:off x="685800" y="1235122"/>
            <a:ext cx="7642747" cy="562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48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4511" r="57238" b="40299"/>
          <a:stretch/>
        </p:blipFill>
        <p:spPr bwMode="auto">
          <a:xfrm>
            <a:off x="762000" y="1180531"/>
            <a:ext cx="7547213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7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4775" r="57687" b="40300"/>
          <a:stretch/>
        </p:blipFill>
        <p:spPr bwMode="auto">
          <a:xfrm>
            <a:off x="762000" y="1181668"/>
            <a:ext cx="7506269" cy="565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7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ΔGLN3: Binding AND Expression</a:t>
            </a:r>
            <a:endParaRPr lang="en-US" dirty="0"/>
          </a:p>
        </p:txBody>
      </p:sp>
      <p:pic>
        <p:nvPicPr>
          <p:cNvPr id="4" name="Content Placeholder 3" descr="Binding_and_express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1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557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ΔGLN3: Binding PLUS Expression</a:t>
            </a:r>
            <a:endParaRPr lang="en-US" dirty="0"/>
          </a:p>
        </p:txBody>
      </p:sp>
      <p:pic>
        <p:nvPicPr>
          <p:cNvPr id="4" name="Content Placeholder 3" descr="Binding_plus_express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094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ΔGLN3: Only </a:t>
            </a:r>
            <a:r>
              <a:rPr lang="en-US" dirty="0"/>
              <a:t>DNA </a:t>
            </a:r>
            <a:r>
              <a:rPr lang="en-US" dirty="0" smtClean="0"/>
              <a:t>Binding </a:t>
            </a:r>
            <a:endParaRPr lang="en-US" dirty="0"/>
          </a:p>
        </p:txBody>
      </p:sp>
      <p:pic>
        <p:nvPicPr>
          <p:cNvPr id="4" name="Content Placeholder 3" descr="Only_DNA_bind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068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ΔGLN3: </a:t>
            </a:r>
            <a:r>
              <a:rPr lang="en-US" dirty="0" err="1" smtClean="0"/>
              <a:t>GRNsight</a:t>
            </a:r>
            <a:r>
              <a:rPr lang="en-US" dirty="0" smtClean="0"/>
              <a:t> Binding AND Expression</a:t>
            </a:r>
            <a:endParaRPr lang="en-US" dirty="0"/>
          </a:p>
        </p:txBody>
      </p:sp>
      <p:pic>
        <p:nvPicPr>
          <p:cNvPr id="6" name="Picture 5" descr="GRNsight_binding_and_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518400" cy="47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0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dirty="0"/>
              <a:t>Δ</a:t>
            </a:r>
            <a:r>
              <a:rPr lang="en-US" dirty="0" smtClean="0"/>
              <a:t>GLN3 </a:t>
            </a:r>
            <a:r>
              <a:rPr lang="en-US" dirty="0" smtClean="0"/>
              <a:t>STEM Significance Profiles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75713" cy="530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59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ΔGLN3: </a:t>
            </a:r>
            <a:r>
              <a:rPr lang="en-US" dirty="0" err="1"/>
              <a:t>GRNsight</a:t>
            </a:r>
            <a:r>
              <a:rPr lang="en-US" dirty="0"/>
              <a:t> Binding </a:t>
            </a:r>
            <a:r>
              <a:rPr lang="en-US" dirty="0" smtClean="0"/>
              <a:t>PLUS Expression</a:t>
            </a:r>
            <a:endParaRPr lang="en-US" dirty="0"/>
          </a:p>
        </p:txBody>
      </p:sp>
      <p:pic>
        <p:nvPicPr>
          <p:cNvPr id="4" name="Picture 3" descr="GRNsight_binding_plus_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340818" cy="4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6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ΔGLN3: </a:t>
            </a:r>
            <a:r>
              <a:rPr lang="en-US" dirty="0" err="1"/>
              <a:t>GRNsight</a:t>
            </a:r>
            <a:r>
              <a:rPr lang="en-US" dirty="0"/>
              <a:t> </a:t>
            </a:r>
            <a:r>
              <a:rPr lang="en-US" dirty="0" smtClean="0"/>
              <a:t>Only DNA Binding</a:t>
            </a:r>
            <a:endParaRPr lang="en-US" dirty="0"/>
          </a:p>
        </p:txBody>
      </p:sp>
      <p:pic>
        <p:nvPicPr>
          <p:cNvPr id="4" name="Picture 3" descr="GRNsight_only_DNA_bi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620000" cy="48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ΔGLN3 Profile </a:t>
            </a:r>
            <a:r>
              <a:rPr lang="en-US" dirty="0" smtClean="0"/>
              <a:t>45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8100"/>
            <a:ext cx="7366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1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ΔGLN3 Profile </a:t>
            </a:r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8215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78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0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6" y="110774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5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48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9394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7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0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Clusters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1" t="6362" r="4028" b="38640"/>
          <a:stretch/>
        </p:blipFill>
        <p:spPr bwMode="auto">
          <a:xfrm>
            <a:off x="1066800" y="1295400"/>
            <a:ext cx="6868236" cy="54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0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139</Words>
  <Application>Microsoft Macintosh PowerPoint</Application>
  <PresentationFormat>On-screen Show (4:3)</PresentationFormat>
  <Paragraphs>43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ΔGLN3 STEM Significance Profiles</vt:lpstr>
      <vt:lpstr>ΔGLN3 Profile 45</vt:lpstr>
      <vt:lpstr>ΔGLN3 Profile 9</vt:lpstr>
      <vt:lpstr>ΔGLN3Profile 2</vt:lpstr>
      <vt:lpstr>ΔGLN3Profile 22</vt:lpstr>
      <vt:lpstr>ΔGLN3Profile 48</vt:lpstr>
      <vt:lpstr>ΔGLN3Profile 31</vt:lpstr>
      <vt:lpstr>Wild Type Clusters</vt:lpstr>
      <vt:lpstr>Wild Type Profile 45 </vt:lpstr>
      <vt:lpstr>Wild Type Profile 22</vt:lpstr>
      <vt:lpstr>Wild Type Profile 9</vt:lpstr>
      <vt:lpstr>Wild Type Profile 28</vt:lpstr>
      <vt:lpstr>Wild Type Profile 48</vt:lpstr>
      <vt:lpstr>Wild Type Profile 0</vt:lpstr>
      <vt:lpstr>ΔGLN3: Binding AND Expression</vt:lpstr>
      <vt:lpstr>ΔGLN3: Binding PLUS Expression</vt:lpstr>
      <vt:lpstr>ΔGLN3: Only DNA Binding </vt:lpstr>
      <vt:lpstr>ΔGLN3: GRNsight Binding AND Expression</vt:lpstr>
      <vt:lpstr>ΔGLN3: GRNsight Binding PLUS Expression</vt:lpstr>
      <vt:lpstr>ΔGLN3: GRNsight Only DNA Binding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Tessa Morris</cp:lastModifiedBy>
  <cp:revision>11</cp:revision>
  <dcterms:created xsi:type="dcterms:W3CDTF">2015-03-26T07:22:14Z</dcterms:created>
  <dcterms:modified xsi:type="dcterms:W3CDTF">2015-04-13T23:23:00Z</dcterms:modified>
</cp:coreProperties>
</file>