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1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C630-9E89-494B-B808-62CB89C78DB2}" type="datetimeFigureOut">
              <a:rPr lang="en-US" smtClean="0"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0CEE-3BEA-174C-9051-5CC3B1E49B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Engineering	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M2D3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10.22.09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Macintosh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2009-10-22T18:31:03Z</dcterms:created>
  <dcterms:modified xsi:type="dcterms:W3CDTF">2009-10-22T18:35:27Z</dcterms:modified>
</cp:coreProperties>
</file>