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083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46" y="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F08-B758-496A-B073-EFE2360F3BC6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CBB5E-346F-4856-89E6-41ECDFA85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318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F08-B758-496A-B073-EFE2360F3BC6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CBB5E-346F-4856-89E6-41ECDFA85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744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F08-B758-496A-B073-EFE2360F3BC6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CBB5E-346F-4856-89E6-41ECDFA85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72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F08-B758-496A-B073-EFE2360F3BC6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CBB5E-346F-4856-89E6-41ECDFA85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408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F08-B758-496A-B073-EFE2360F3BC6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CBB5E-346F-4856-89E6-41ECDFA85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35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F08-B758-496A-B073-EFE2360F3BC6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CBB5E-346F-4856-89E6-41ECDFA85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593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F08-B758-496A-B073-EFE2360F3BC6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CBB5E-346F-4856-89E6-41ECDFA85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981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F08-B758-496A-B073-EFE2360F3BC6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CBB5E-346F-4856-89E6-41ECDFA85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265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F08-B758-496A-B073-EFE2360F3BC6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CBB5E-346F-4856-89E6-41ECDFA85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961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F08-B758-496A-B073-EFE2360F3BC6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CBB5E-346F-4856-89E6-41ECDFA85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716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F08-B758-496A-B073-EFE2360F3BC6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CBB5E-346F-4856-89E6-41ECDFA85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675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A2F08-B758-496A-B073-EFE2360F3BC6}" type="datetimeFigureOut">
              <a:rPr lang="en-US" smtClean="0"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CBB5E-346F-4856-89E6-41ECDFA85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802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04799" y="427038"/>
            <a:ext cx="8581749" cy="79216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Acclimation to low temperature:  Increased cell protein, no accumulation of storage carbohydrates</a:t>
            </a:r>
            <a:endParaRPr lang="en-US" sz="3600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381000" y="4114800"/>
            <a:ext cx="8458200" cy="25146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Specific growth rate </a:t>
            </a:r>
            <a:r>
              <a:rPr lang="en-US" dirty="0" smtClean="0"/>
              <a:t>is ~75</a:t>
            </a:r>
            <a:r>
              <a:rPr lang="en-US" dirty="0"/>
              <a:t>% of </a:t>
            </a:r>
            <a:r>
              <a:rPr lang="en-US" dirty="0" err="1">
                <a:latin typeface="Symbol" pitchFamily="18" charset="2"/>
              </a:rPr>
              <a:t>m</a:t>
            </a:r>
            <a:r>
              <a:rPr lang="en-US" baseline="-25000" dirty="0" err="1"/>
              <a:t>max</a:t>
            </a:r>
            <a:r>
              <a:rPr lang="en-US" dirty="0"/>
              <a:t> at 12</a:t>
            </a:r>
            <a:r>
              <a:rPr lang="en-US" baseline="30000" dirty="0"/>
              <a:t>o</a:t>
            </a:r>
            <a:r>
              <a:rPr lang="en-US" dirty="0"/>
              <a:t>C, </a:t>
            </a:r>
            <a:r>
              <a:rPr lang="en-US" dirty="0" smtClean="0"/>
              <a:t>10</a:t>
            </a:r>
            <a:r>
              <a:rPr lang="en-US" dirty="0"/>
              <a:t>% of </a:t>
            </a:r>
            <a:r>
              <a:rPr lang="en-US" dirty="0" err="1">
                <a:latin typeface="Symbol" pitchFamily="18" charset="2"/>
              </a:rPr>
              <a:t>m</a:t>
            </a:r>
            <a:r>
              <a:rPr lang="en-US" baseline="-25000" dirty="0" err="1"/>
              <a:t>max</a:t>
            </a:r>
            <a:r>
              <a:rPr lang="en-US" dirty="0"/>
              <a:t> at 30</a:t>
            </a:r>
            <a:r>
              <a:rPr lang="en-US" baseline="30000" dirty="0"/>
              <a:t>o</a:t>
            </a:r>
            <a:r>
              <a:rPr lang="en-US" dirty="0"/>
              <a:t>C</a:t>
            </a:r>
            <a:r>
              <a:rPr lang="en-US" dirty="0" smtClean="0"/>
              <a:t>.</a:t>
            </a:r>
          </a:p>
          <a:p>
            <a:r>
              <a:rPr lang="en-US" dirty="0" smtClean="0"/>
              <a:t>Tai et.al. suggest that once cells have adapted to lower temperature </a:t>
            </a:r>
            <a:r>
              <a:rPr lang="en-US" dirty="0" err="1" smtClean="0"/>
              <a:t>trehalose</a:t>
            </a:r>
            <a:r>
              <a:rPr lang="en-US" dirty="0" smtClean="0"/>
              <a:t> and glycogen levels are lowered.</a:t>
            </a:r>
          </a:p>
          <a:p>
            <a:r>
              <a:rPr lang="en-US" dirty="0" smtClean="0"/>
              <a:t>Elevated levels of biomass nitrogen at low temperature in ammonium limited cultures possibly due to higher levels of ribosomal RNA.  </a:t>
            </a:r>
          </a:p>
          <a:p>
            <a:r>
              <a:rPr lang="en-US" dirty="0"/>
              <a:t>Elevated levels of </a:t>
            </a:r>
            <a:r>
              <a:rPr lang="en-US" dirty="0" smtClean="0"/>
              <a:t>protein at 12</a:t>
            </a:r>
            <a:r>
              <a:rPr lang="en-US" baseline="30000" dirty="0"/>
              <a:t>o</a:t>
            </a:r>
            <a:r>
              <a:rPr lang="en-US" dirty="0"/>
              <a:t>C</a:t>
            </a:r>
            <a:r>
              <a:rPr lang="en-US" dirty="0" smtClean="0"/>
              <a:t> </a:t>
            </a:r>
            <a:r>
              <a:rPr lang="en-US" dirty="0"/>
              <a:t>in ammonium limited cultures possibly </a:t>
            </a:r>
            <a:r>
              <a:rPr lang="en-US" dirty="0" smtClean="0"/>
              <a:t>compensating for impaired enzyme kinetics at low temperatures.  </a:t>
            </a:r>
            <a:endParaRPr lang="en-US" dirty="0"/>
          </a:p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7" r="7164"/>
          <a:stretch/>
        </p:blipFill>
        <p:spPr>
          <a:xfrm>
            <a:off x="304799" y="1371600"/>
            <a:ext cx="8581749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31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</TotalTime>
  <Words>93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Acclimation to low temperature:  Increased cell protein, no accumulation of storage carbohydrates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Polidan</dc:creator>
  <cp:lastModifiedBy>Polidan</cp:lastModifiedBy>
  <cp:revision>25</cp:revision>
  <cp:lastPrinted>2013-04-03T05:55:09Z</cp:lastPrinted>
  <dcterms:created xsi:type="dcterms:W3CDTF">2013-04-02T22:07:21Z</dcterms:created>
  <dcterms:modified xsi:type="dcterms:W3CDTF">2013-04-04T06:54:15Z</dcterms:modified>
</cp:coreProperties>
</file>