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DC64-1A3A-45B2-91FE-5A79643A5543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26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DC64-1A3A-45B2-91FE-5A79643A5543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98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DC64-1A3A-45B2-91FE-5A79643A5543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96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DC64-1A3A-45B2-91FE-5A79643A5543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210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DC64-1A3A-45B2-91FE-5A79643A5543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09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DC64-1A3A-45B2-91FE-5A79643A5543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264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DC64-1A3A-45B2-91FE-5A79643A5543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8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DC64-1A3A-45B2-91FE-5A79643A5543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008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DC64-1A3A-45B2-91FE-5A79643A5543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72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DC64-1A3A-45B2-91FE-5A79643A5543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123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DC64-1A3A-45B2-91FE-5A79643A5543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492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2DC64-1A3A-45B2-91FE-5A79643A5543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76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90600" y="1066800"/>
            <a:ext cx="655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dobe Garamond Pro Bold" pitchFamily="18" charset="0"/>
              </a:rPr>
              <a:t>Week 13 Assignment</a:t>
            </a:r>
            <a:endParaRPr lang="en-US" sz="4000" dirty="0">
              <a:latin typeface="Adobe Garamond Pro Bold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90800" y="3124200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Salman Ahmad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8321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5377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2958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6345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4411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1720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64528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1122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15516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75417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366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81103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23117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49820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78686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8801100" cy="5844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5052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6290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2349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5502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66800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1858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8536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8263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0012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</Words>
  <Application>Microsoft Office PowerPoint</Application>
  <PresentationFormat>On-screen Show (4:3)</PresentationFormat>
  <Paragraphs>2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Student</cp:lastModifiedBy>
  <cp:revision>2</cp:revision>
  <dcterms:created xsi:type="dcterms:W3CDTF">2013-04-18T20:15:18Z</dcterms:created>
  <dcterms:modified xsi:type="dcterms:W3CDTF">2013-04-18T20:23:21Z</dcterms:modified>
</cp:coreProperties>
</file>