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61" r:id="rId4"/>
    <p:sldId id="262" r:id="rId5"/>
    <p:sldId id="263" r:id="rId6"/>
    <p:sldId id="264" r:id="rId7"/>
    <p:sldId id="257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70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70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92770356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43448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2271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70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88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06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486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94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97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083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0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92970" y="2268141"/>
            <a:ext cx="7358063" cy="232171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539961346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51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116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4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69726" y="3348634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9288823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7785675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418669693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669726" y="1830587"/>
            <a:ext cx="3750469" cy="4420195"/>
          </a:xfrm>
          <a:prstGeom prst="rect">
            <a:avLst/>
          </a:prstGeom>
        </p:spPr>
        <p:txBody>
          <a:bodyPr/>
          <a:lstStyle>
            <a:lvl1pPr marL="241080" indent="-241080">
              <a:spcBef>
                <a:spcPts val="2250"/>
              </a:spcBef>
              <a:defRPr sz="2000"/>
            </a:lvl1pPr>
            <a:lvl2pPr marL="482161" indent="-241080">
              <a:spcBef>
                <a:spcPts val="2250"/>
              </a:spcBef>
              <a:defRPr sz="2000"/>
            </a:lvl2pPr>
            <a:lvl3pPr marL="723242" indent="-241080">
              <a:spcBef>
                <a:spcPts val="2250"/>
              </a:spcBef>
              <a:defRPr sz="2000"/>
            </a:lvl3pPr>
            <a:lvl4pPr marL="964323" indent="-241080">
              <a:spcBef>
                <a:spcPts val="2250"/>
              </a:spcBef>
              <a:defRPr sz="2000"/>
            </a:lvl4pPr>
            <a:lvl5pPr marL="1205403" indent="-241080">
              <a:spcBef>
                <a:spcPts val="225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61402256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669727" y="892970"/>
            <a:ext cx="7804547" cy="50720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10573149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099080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05230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9727" y="1830587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39317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ctr" defTabSz="410730">
        <a:defRPr sz="5600">
          <a:latin typeface="+mn-lt"/>
          <a:ea typeface="+mn-ea"/>
          <a:cs typeface="+mn-cs"/>
          <a:sym typeface="Helvetica Light"/>
        </a:defRPr>
      </a:lvl1pPr>
      <a:lvl2pPr indent="160721" algn="ctr" defTabSz="410730">
        <a:defRPr sz="5600">
          <a:latin typeface="+mn-lt"/>
          <a:ea typeface="+mn-ea"/>
          <a:cs typeface="+mn-cs"/>
          <a:sym typeface="Helvetica Light"/>
        </a:defRPr>
      </a:lvl2pPr>
      <a:lvl3pPr indent="321440" algn="ctr" defTabSz="410730">
        <a:defRPr sz="5600">
          <a:latin typeface="+mn-lt"/>
          <a:ea typeface="+mn-ea"/>
          <a:cs typeface="+mn-cs"/>
          <a:sym typeface="Helvetica Light"/>
        </a:defRPr>
      </a:lvl3pPr>
      <a:lvl4pPr indent="482161" algn="ctr" defTabSz="410730">
        <a:defRPr sz="5600">
          <a:latin typeface="+mn-lt"/>
          <a:ea typeface="+mn-ea"/>
          <a:cs typeface="+mn-cs"/>
          <a:sym typeface="Helvetica Light"/>
        </a:defRPr>
      </a:lvl4pPr>
      <a:lvl5pPr indent="642882" algn="ctr" defTabSz="410730">
        <a:defRPr sz="5600">
          <a:latin typeface="+mn-lt"/>
          <a:ea typeface="+mn-ea"/>
          <a:cs typeface="+mn-cs"/>
          <a:sym typeface="Helvetica Light"/>
        </a:defRPr>
      </a:lvl5pPr>
      <a:lvl6pPr indent="803602" algn="ctr" defTabSz="410730">
        <a:defRPr sz="5600">
          <a:latin typeface="+mn-lt"/>
          <a:ea typeface="+mn-ea"/>
          <a:cs typeface="+mn-cs"/>
          <a:sym typeface="Helvetica Light"/>
        </a:defRPr>
      </a:lvl6pPr>
      <a:lvl7pPr indent="964323" algn="ctr" defTabSz="410730">
        <a:defRPr sz="5600">
          <a:latin typeface="+mn-lt"/>
          <a:ea typeface="+mn-ea"/>
          <a:cs typeface="+mn-cs"/>
          <a:sym typeface="Helvetica Light"/>
        </a:defRPr>
      </a:lvl7pPr>
      <a:lvl8pPr indent="1125044" algn="ctr" defTabSz="410730">
        <a:defRPr sz="5600">
          <a:latin typeface="+mn-lt"/>
          <a:ea typeface="+mn-ea"/>
          <a:cs typeface="+mn-cs"/>
          <a:sym typeface="Helvetica Light"/>
        </a:defRPr>
      </a:lvl8pPr>
      <a:lvl9pPr indent="1285763" algn="ctr" defTabSz="410730">
        <a:defRPr sz="5600">
          <a:latin typeface="+mn-lt"/>
          <a:ea typeface="+mn-ea"/>
          <a:cs typeface="+mn-cs"/>
          <a:sym typeface="Helvetica Light"/>
        </a:defRPr>
      </a:lvl9pPr>
    </p:titleStyle>
    <p:bodyStyle>
      <a:lvl1pPr marL="31251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1pPr>
      <a:lvl2pPr marL="62502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2pPr>
      <a:lvl3pPr marL="93753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3pPr>
      <a:lvl4pPr marL="125004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4pPr>
      <a:lvl5pPr marL="1562560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5pPr>
      <a:lvl6pPr marL="187507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6pPr>
      <a:lvl7pPr marL="218758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7pPr>
      <a:lvl8pPr marL="250009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8pPr>
      <a:lvl9pPr marL="281260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87864C57-DA0A-BE4F-A1BF-CFE4B57BE4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46813BF-D071-D94E-920F-A203800272C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00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06" y="1828800"/>
            <a:ext cx="6477000" cy="456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71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51572" b="47329"/>
          <a:stretch/>
        </p:blipFill>
        <p:spPr>
          <a:xfrm>
            <a:off x="1828800" y="1676400"/>
            <a:ext cx="607807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992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68" t="-196" r="18339" b="47839"/>
          <a:stretch/>
        </p:blipFill>
        <p:spPr>
          <a:xfrm>
            <a:off x="2209800" y="1676400"/>
            <a:ext cx="4652683" cy="451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30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7" t="53045" r="14187" b="2456"/>
          <a:stretch/>
        </p:blipFill>
        <p:spPr>
          <a:xfrm>
            <a:off x="304799" y="1667434"/>
            <a:ext cx="867490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17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78" b="47250"/>
          <a:stretch/>
        </p:blipFill>
        <p:spPr>
          <a:xfrm>
            <a:off x="3276600" y="1828800"/>
            <a:ext cx="2868705" cy="457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33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12540"/>
            <a:ext cx="8534400" cy="1518047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We Added New Features, Fixed Bugs, and Documented the Changes to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New Features: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Changed the names of the worksheets in the input and output workbooks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Computed standard deviations</a:t>
            </a: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Optimization diagnostics outputted for each run</a:t>
            </a: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Bugs fixed: 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Correctly outputting estimated production rates and threshold parameters worksheets</a:t>
            </a: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Corrected computation for threshold for genes with no inputs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Documentation: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Updated the activity diagram to reflect changes in code</a:t>
            </a:r>
            <a:endParaRPr lang="en-US" sz="18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marL="651686" lvl="1" indent="-247191" defTabSz="531622">
              <a:spcBef>
                <a:spcPts val="1300"/>
              </a:spcBef>
              <a:defRPr sz="1800"/>
            </a:pPr>
            <a:r>
              <a:rPr lang="en-US" sz="2400" dirty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Updated the website and wiki</a:t>
            </a:r>
          </a:p>
          <a:p>
            <a:pPr marL="280899" lvl="0" indent="-280899" defTabSz="531622">
              <a:spcBef>
                <a:spcPts val="1300"/>
              </a:spcBef>
              <a:defRPr sz="1800"/>
            </a:pPr>
            <a:r>
              <a:rPr lang="en-US" sz="2400" dirty="0" smtClean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Testing Framework</a:t>
            </a:r>
            <a:endParaRPr lang="en-US" sz="2400" dirty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0365562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Input Sheets Were Designed to Test the Sixteen Ways </a:t>
            </a:r>
            <a:r>
              <a:rPr lang="en-US" sz="3200" b="1" dirty="0" err="1" smtClean="0">
                <a:solidFill>
                  <a:srgbClr val="004416"/>
                </a:solidFill>
                <a:latin typeface="Helvetica Light"/>
              </a:rPr>
              <a:t>GRNmap</a:t>
            </a:r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 Can be Run </a:t>
            </a:r>
            <a:endParaRPr lang="en-US" sz="3200" b="1" dirty="0">
              <a:solidFill>
                <a:srgbClr val="004416"/>
              </a:solidFill>
              <a:latin typeface="Helvetica Light"/>
            </a:endParaRPr>
          </a:p>
        </p:txBody>
      </p:sp>
      <p:pic>
        <p:nvPicPr>
          <p:cNvPr id="4" name="Shape 4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 l="823" r="823"/>
          <a:stretch/>
        </p:blipFill>
        <p:spPr>
          <a:xfrm>
            <a:off x="183306" y="1757327"/>
            <a:ext cx="8595147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654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4416"/>
                </a:solidFill>
                <a:latin typeface="Helvetica Light"/>
              </a:rPr>
              <a:t>Manual Tests Were Performed to Verify Changes and Check for Bugs</a:t>
            </a:r>
            <a:endParaRPr lang="en-US" sz="3200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Verify changes to the beta-branch of the code before pushing it to the master branch </a:t>
            </a:r>
          </a:p>
          <a:p>
            <a:r>
              <a:rPr lang="en-US" dirty="0" smtClean="0"/>
              <a:t>Performed experiments to check the function of </a:t>
            </a:r>
            <a:r>
              <a:rPr lang="en-US" dirty="0" err="1" smtClean="0"/>
              <a:t>GRNmap</a:t>
            </a:r>
            <a:r>
              <a:rPr lang="en-US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MATLAB executable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Standard deviation calculation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" dirty="0" smtClean="0"/>
              <a:t>.xlsx vs. xls input files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I</a:t>
            </a:r>
            <a:r>
              <a:rPr lang="en" dirty="0" smtClean="0"/>
              <a:t>dentical </a:t>
            </a:r>
            <a:r>
              <a:rPr lang="en-US" dirty="0" smtClean="0"/>
              <a:t>r</a:t>
            </a:r>
            <a:r>
              <a:rPr lang="en" dirty="0" smtClean="0"/>
              <a:t>uns with </a:t>
            </a:r>
            <a:r>
              <a:rPr lang="en-US" dirty="0" smtClean="0"/>
              <a:t>s</a:t>
            </a:r>
            <a:r>
              <a:rPr lang="en" dirty="0" smtClean="0"/>
              <a:t>ame </a:t>
            </a:r>
            <a:r>
              <a:rPr lang="en-US" dirty="0" smtClean="0"/>
              <a:t>c</a:t>
            </a:r>
            <a:r>
              <a:rPr lang="en" dirty="0" smtClean="0"/>
              <a:t>ode </a:t>
            </a:r>
            <a:r>
              <a:rPr lang="en-US" dirty="0" smtClean="0"/>
              <a:t>v</a:t>
            </a:r>
            <a:r>
              <a:rPr lang="en" dirty="0" smtClean="0"/>
              <a:t>ersion and </a:t>
            </a:r>
            <a:r>
              <a:rPr lang="en-US" dirty="0" smtClean="0"/>
              <a:t>s</a:t>
            </a:r>
            <a:r>
              <a:rPr lang="en" dirty="0" smtClean="0"/>
              <a:t>ame </a:t>
            </a:r>
            <a:r>
              <a:rPr lang="en-US" dirty="0" err="1" smtClean="0"/>
              <a:t>i</a:t>
            </a:r>
            <a:r>
              <a:rPr lang="en" dirty="0" smtClean="0"/>
              <a:t>nput </a:t>
            </a:r>
            <a:r>
              <a:rPr lang="en-US" dirty="0" smtClean="0"/>
              <a:t>w</a:t>
            </a:r>
            <a:r>
              <a:rPr lang="en" dirty="0" smtClean="0"/>
              <a:t>orkbook </a:t>
            </a: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Effect of “</a:t>
            </a:r>
            <a:r>
              <a:rPr lang="en-US" dirty="0" err="1" smtClean="0"/>
              <a:t>estimateParams</a:t>
            </a:r>
            <a:r>
              <a:rPr lang="en-US" dirty="0" smtClean="0"/>
              <a:t>” and “</a:t>
            </a:r>
            <a:r>
              <a:rPr lang="en-US" dirty="0" err="1" smtClean="0"/>
              <a:t>makeGraphs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Currently working to automate these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72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214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White</vt:lpstr>
      <vt:lpstr>Office Theme</vt:lpstr>
      <vt:lpstr>UML Activity Diagram Documents the Flow the of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We Added New Features, Fixed Bugs, and Documented the Changes to GRNmap</vt:lpstr>
      <vt:lpstr>Input Sheets Were Designed to Test the Sixteen Ways GRNmap Can be Run </vt:lpstr>
      <vt:lpstr>Manual Tests Were Performed to Verify Changes and Check for Bugs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UML Activity Diagram Documents the Flow the of Program</dc:title>
  <dc:creator>Roque, Trixie Anne</dc:creator>
  <cp:lastModifiedBy>Roque, Trixie Anne</cp:lastModifiedBy>
  <cp:revision>5</cp:revision>
  <dcterms:created xsi:type="dcterms:W3CDTF">2015-06-23T18:23:55Z</dcterms:created>
  <dcterms:modified xsi:type="dcterms:W3CDTF">2015-06-23T21:04:13Z</dcterms:modified>
</cp:coreProperties>
</file>