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CE0A-1B60-A04E-9B5B-0953123C77FC}" type="datetimeFigureOut">
              <a:rPr lang="en-US" smtClean="0"/>
              <a:t>10/20/09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ADC1-DDFF-5640-8120-963A6E2E3C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Engineering	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M2D2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10.20.09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Macintosh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2009-10-20T17:58:20Z</dcterms:created>
  <dcterms:modified xsi:type="dcterms:W3CDTF">2009-10-20T18:04:17Z</dcterms:modified>
</cp:coreProperties>
</file>