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Human Study of </a:t>
            </a:r>
            <a:r>
              <a:rPr lang="en-US" sz="1800" dirty="0" err="1"/>
              <a:t>Inflammotin</a:t>
            </a:r>
            <a:r>
              <a:rPr lang="en-US" sz="1800" baseline="0" dirty="0"/>
              <a:t> levels from LPS</a:t>
            </a:r>
            <a:endParaRPr lang="en-US" sz="1800" dirty="0"/>
          </a:p>
        </c:rich>
      </c:tx>
      <c:layout>
        <c:manualLayout>
          <c:xMode val="edge"/>
          <c:yMode val="edge"/>
          <c:x val="0.31730529287825665"/>
          <c:y val="2.34694662987916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3108675640954376E-2"/>
          <c:y val="7.9338087681974603E-2"/>
          <c:w val="0.91287237902189933"/>
          <c:h val="0.82568015251733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'[Lab 2 Data v2.xlsx]Sheet1'!$F$13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'[Lab 2 Data v2.xlsx]Sheet1'!$F$5:$F$8</c:f>
                <c:numCache>
                  <c:formatCode>General</c:formatCode>
                  <c:ptCount val="4"/>
                  <c:pt idx="0">
                    <c:v>1.5230101772476774</c:v>
                  </c:pt>
                  <c:pt idx="1">
                    <c:v>1.5939315473939779</c:v>
                  </c:pt>
                  <c:pt idx="2">
                    <c:v>30.110693855247586</c:v>
                  </c:pt>
                  <c:pt idx="3">
                    <c:v>212.9429762192479</c:v>
                  </c:pt>
                </c:numCache>
              </c:numRef>
            </c:plus>
            <c:minus>
              <c:numRef>
                <c:f>'[Lab 2 Data v2.xlsx]Sheet1'!$F$5:$F$8</c:f>
                <c:numCache>
                  <c:formatCode>General</c:formatCode>
                  <c:ptCount val="4"/>
                  <c:pt idx="0">
                    <c:v>1.5230101772476774</c:v>
                  </c:pt>
                  <c:pt idx="1">
                    <c:v>1.5939315473939779</c:v>
                  </c:pt>
                  <c:pt idx="2">
                    <c:v>30.110693855247586</c:v>
                  </c:pt>
                  <c:pt idx="3">
                    <c:v>212.9429762192479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'[Lab 2 Data v2.xlsx]Sheet1'!$E$14:$E$17</c:f>
              <c:strCache>
                <c:ptCount val="4"/>
                <c:pt idx="0">
                  <c:v>0mg</c:v>
                </c:pt>
                <c:pt idx="1">
                  <c:v>5mg</c:v>
                </c:pt>
                <c:pt idx="2">
                  <c:v>10mg</c:v>
                </c:pt>
                <c:pt idx="3">
                  <c:v>15mg</c:v>
                </c:pt>
              </c:strCache>
            </c:strRef>
          </c:cat>
          <c:val>
            <c:numRef>
              <c:f>'[Lab 2 Data v2.xlsx]Sheet1'!$F$14:$F$17</c:f>
              <c:numCache>
                <c:formatCode>General</c:formatCode>
                <c:ptCount val="4"/>
                <c:pt idx="0">
                  <c:v>3.8339999999999996</c:v>
                </c:pt>
                <c:pt idx="1">
                  <c:v>8.9320000000000004</c:v>
                </c:pt>
                <c:pt idx="2">
                  <c:v>61.622</c:v>
                </c:pt>
                <c:pt idx="3">
                  <c:v>657.94100000000003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176568"/>
        <c:axId val="234486768"/>
      </c:barChart>
      <c:catAx>
        <c:axId val="234176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LPS</a:t>
                </a:r>
                <a:r>
                  <a:rPr lang="en-US" sz="1800" baseline="0" dirty="0"/>
                  <a:t> Dose (mg)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47981352640670799"/>
              <c:y val="0.9439455995887596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486768"/>
        <c:crosses val="autoZero"/>
        <c:auto val="1"/>
        <c:lblAlgn val="ctr"/>
        <c:lblOffset val="100"/>
        <c:noMultiLvlLbl val="0"/>
      </c:catAx>
      <c:valAx>
        <c:axId val="23448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 err="1"/>
                  <a:t>Inflammotin</a:t>
                </a:r>
                <a:r>
                  <a:rPr lang="en-US" sz="1800" dirty="0"/>
                  <a:t> (</a:t>
                </a:r>
                <a:r>
                  <a:rPr lang="en-US" sz="1800" dirty="0" err="1"/>
                  <a:t>pg</a:t>
                </a:r>
                <a:r>
                  <a:rPr lang="en-US" sz="1800" dirty="0"/>
                  <a:t>/ml)</a:t>
                </a:r>
              </a:p>
            </c:rich>
          </c:tx>
          <c:layout>
            <c:manualLayout>
              <c:xMode val="edge"/>
              <c:yMode val="edge"/>
              <c:x val="2.4244845304227888E-3"/>
              <c:y val="0.3921124928227481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176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0.4046</cdr:x>
      <cdr:y>0.74187</cdr:y>
    </cdr:from>
    <cdr:to>
      <cdr:x>0.65629</cdr:x>
      <cdr:y>0.74187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3850783" y="4404576"/>
          <a:ext cx="2395471" cy="0"/>
        </a:xfrm>
        <a:prstGeom xmlns:a="http://schemas.openxmlformats.org/drawingml/2006/main" prst="line">
          <a:avLst/>
        </a:prstGeom>
        <a:ln xmlns:a="http://schemas.openxmlformats.org/drawingml/2006/main" w="571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0.64953</cdr:x>
      <cdr:y>0.15835</cdr:y>
    </cdr:from>
    <cdr:to>
      <cdr:x>0.8728</cdr:x>
      <cdr:y>0.16269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6181859" y="940159"/>
          <a:ext cx="2125014" cy="25758"/>
        </a:xfrm>
        <a:prstGeom xmlns:a="http://schemas.openxmlformats.org/drawingml/2006/main" prst="line">
          <a:avLst/>
        </a:prstGeom>
        <a:ln xmlns:a="http://schemas.openxmlformats.org/drawingml/2006/main" w="571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0.27673</cdr:x>
      <cdr:y>0.72017</cdr:y>
    </cdr:from>
    <cdr:to>
      <cdr:x>0.32409</cdr:x>
      <cdr:y>0.82863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633730" y="4275786"/>
          <a:ext cx="450760" cy="643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4800" dirty="0" smtClean="0"/>
            <a:t>*</a:t>
          </a:r>
          <a:endParaRPr lang="en-US" sz="4800" dirty="0"/>
        </a:p>
      </cdr:txBody>
    </cdr:sp>
  </cdr:relSizeAnchor>
  <cdr:relSizeAnchor xmlns:cdr="http://schemas.openxmlformats.org/drawingml/2006/chartDrawing">
    <cdr:from>
      <cdr:x>0.5</cdr:x>
      <cdr:y>0.64615</cdr:y>
    </cdr:from>
    <cdr:to>
      <cdr:x>0.57538</cdr:x>
      <cdr:y>0.72908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758743" y="3836320"/>
          <a:ext cx="717452" cy="4923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4400" dirty="0" smtClean="0"/>
            <a:t>*</a:t>
          </a:r>
          <a:endParaRPr lang="en-US" sz="4400" dirty="0"/>
        </a:p>
      </cdr:txBody>
    </cdr:sp>
  </cdr:relSizeAnchor>
  <cdr:relSizeAnchor xmlns:cdr="http://schemas.openxmlformats.org/drawingml/2006/chartDrawing">
    <cdr:from>
      <cdr:x>0.73788</cdr:x>
      <cdr:y>0.07038</cdr:y>
    </cdr:from>
    <cdr:to>
      <cdr:x>0.79996</cdr:x>
      <cdr:y>0.14383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022751" y="417870"/>
          <a:ext cx="590843" cy="436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4400" dirty="0" smtClean="0"/>
            <a:t>*</a:t>
          </a:r>
          <a:endParaRPr lang="en-US" sz="4400" dirty="0"/>
        </a:p>
      </cdr:txBody>
    </cdr:sp>
  </cdr:relSizeAnchor>
  <cdr:relSizeAnchor xmlns:cdr="http://schemas.openxmlformats.org/drawingml/2006/chartDrawing">
    <cdr:from>
      <cdr:x>0.1836</cdr:x>
      <cdr:y>0.20614</cdr:y>
    </cdr:from>
    <cdr:to>
      <cdr:x>0.84282</cdr:x>
      <cdr:y>0.20851</cdr:y>
    </cdr:to>
    <cdr:cxnSp macro="">
      <cdr:nvCxnSpPr>
        <cdr:cNvPr id="10" name="Straight Connector 9"/>
        <cdr:cNvCxnSpPr/>
      </cdr:nvCxnSpPr>
      <cdr:spPr>
        <a:xfrm xmlns:a="http://schemas.openxmlformats.org/drawingml/2006/main" flipV="1">
          <a:off x="1747366" y="1223889"/>
          <a:ext cx="6274191" cy="14068"/>
        </a:xfrm>
        <a:prstGeom xmlns:a="http://schemas.openxmlformats.org/drawingml/2006/main" prst="line">
          <a:avLst/>
        </a:prstGeom>
        <a:ln xmlns:a="http://schemas.openxmlformats.org/drawingml/2006/main" w="571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0.46267</cdr:x>
      <cdr:y>0.12084</cdr:y>
    </cdr:from>
    <cdr:to>
      <cdr:x>0.53733</cdr:x>
      <cdr:y>0.18008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403484" y="717452"/>
          <a:ext cx="710518" cy="351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4400" dirty="0" smtClean="0"/>
            <a:t>*</a:t>
          </a:r>
          <a:endParaRPr lang="en-US" sz="4400" dirty="0"/>
        </a:p>
      </cdr:txBody>
    </cdr:sp>
  </cdr:relSizeAnchor>
  <cdr:relSizeAnchor xmlns:cdr="http://schemas.openxmlformats.org/drawingml/2006/chartDrawing">
    <cdr:from>
      <cdr:x>0.3882</cdr:x>
      <cdr:y>0.26775</cdr:y>
    </cdr:from>
    <cdr:to>
      <cdr:x>0.85465</cdr:x>
      <cdr:y>0.26775</cdr:y>
    </cdr:to>
    <cdr:cxnSp macro="">
      <cdr:nvCxnSpPr>
        <cdr:cNvPr id="14" name="Straight Connector 13"/>
        <cdr:cNvCxnSpPr/>
      </cdr:nvCxnSpPr>
      <cdr:spPr>
        <a:xfrm xmlns:a="http://schemas.openxmlformats.org/drawingml/2006/main">
          <a:off x="3694684" y="1589649"/>
          <a:ext cx="4439414" cy="0"/>
        </a:xfrm>
        <a:prstGeom xmlns:a="http://schemas.openxmlformats.org/drawingml/2006/main" prst="line">
          <a:avLst/>
        </a:prstGeom>
        <a:ln xmlns:a="http://schemas.openxmlformats.org/drawingml/2006/main" w="571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0.59746</cdr:x>
      <cdr:y>0.26064</cdr:y>
    </cdr:from>
    <cdr:to>
      <cdr:x>0.69354</cdr:x>
      <cdr:y>0.41465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5686320" y="154744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0.60781</cdr:x>
      <cdr:y>0.19429</cdr:y>
    </cdr:from>
    <cdr:to>
      <cdr:x>0.70388</cdr:x>
      <cdr:y>0.34831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784794" y="115355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4400" dirty="0" smtClean="0"/>
            <a:t>*</a:t>
          </a:r>
          <a:endParaRPr lang="en-US" sz="4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8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8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6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6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8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5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8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CBA83-985D-4AC2-8A61-905D0FEE2CFC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994C2-3E16-4C22-BC5B-DBF5BAF2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8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409621"/>
              </p:ext>
            </p:extLst>
          </p:nvPr>
        </p:nvGraphicFramePr>
        <p:xfrm>
          <a:off x="1361594" y="731520"/>
          <a:ext cx="9517487" cy="5937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962141" y="5539898"/>
            <a:ext cx="2601532" cy="1287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883877" y="4529797"/>
            <a:ext cx="4628271" cy="1406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98481" y="399522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*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3419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4688</TotalTime>
  <Words>22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Chapman</dc:creator>
  <cp:lastModifiedBy>Renee Chapman</cp:lastModifiedBy>
  <cp:revision>6</cp:revision>
  <dcterms:created xsi:type="dcterms:W3CDTF">2015-09-09T16:50:12Z</dcterms:created>
  <dcterms:modified xsi:type="dcterms:W3CDTF">2015-09-12T23:06:51Z</dcterms:modified>
</cp:coreProperties>
</file>