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40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E8240-DD95-4575-A0C2-A026C328F701}" type="datetimeFigureOut">
              <a:rPr lang="en-US" smtClean="0"/>
              <a:t>4/6/15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D8DC7-A170-4B5D-A426-BE5E9D60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1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smtClean="0"/>
              <a:t>Excel data/calculations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D8DC7-A170-4B5D-A426-BE5E9D6015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434942"/>
              </p:ext>
            </p:extLst>
          </p:nvPr>
        </p:nvGraphicFramePr>
        <p:xfrm>
          <a:off x="457200" y="2216572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dZAP1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2378/6189 (31.42%)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2264/6189 (36.58%)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1527/6189 (24.67%)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1445/6189 (23.35%)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860/6189 (13.90%)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792/6189 (12.80%)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460/6189 (7.43%)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414/6189 (6.69%)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B-H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1656/6189 (26.76%)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1538/6189 (24.85%)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228/6189 (3.68%)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192/6189 (3.10%)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07158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Table 1</a:t>
            </a:r>
            <a:r>
              <a:rPr lang="en-US" sz="2400" dirty="0" smtClean="0"/>
              <a:t>: As we tightened the restriction on the p-value, the percentages of significant results decreased with the </a:t>
            </a:r>
            <a:r>
              <a:rPr lang="en-US" sz="2400" dirty="0" err="1" smtClean="0"/>
              <a:t>Bonferroni</a:t>
            </a:r>
            <a:r>
              <a:rPr lang="en-US" sz="2400" dirty="0" smtClean="0"/>
              <a:t>-adjusted p-value proving to be most selective for obtaining significant results (for both the wild type strain and dZAP1 strain)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162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Kara Dismuke</cp:lastModifiedBy>
  <cp:revision>5</cp:revision>
  <dcterms:created xsi:type="dcterms:W3CDTF">2015-03-26T07:22:14Z</dcterms:created>
  <dcterms:modified xsi:type="dcterms:W3CDTF">2015-04-06T21:57:42Z</dcterms:modified>
</cp:coreProperties>
</file>