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94660"/>
  </p:normalViewPr>
  <p:slideViewPr>
    <p:cSldViewPr>
      <p:cViewPr varScale="1">
        <p:scale>
          <a:sx n="104" d="100"/>
          <a:sy n="104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79F93-3821-42FD-9966-3B3FAA8F4453}" type="datetimeFigureOut">
              <a:rPr lang="en-US" smtClean="0"/>
              <a:t>4/18/2011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40A4-1489-49FD-98ED-073C6DC7BB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Homework 13 images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James Clements</a:t>
            </a:r>
          </a:p>
          <a:p>
            <a:r>
              <a:rPr lang="en-US" dirty="0" smtClean="0"/>
              <a:t>Loyola Marymount University</a:t>
            </a:r>
          </a:p>
          <a:p>
            <a:r>
              <a:rPr lang="en-US" dirty="0" smtClean="0"/>
              <a:t>BIOL 398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  <p:pic>
        <p:nvPicPr>
          <p:cNvPr id="4" name="Content Placeholder 3" descr="figure1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</a:t>
            </a:r>
            <a:endParaRPr lang="en-US" dirty="0"/>
          </a:p>
        </p:txBody>
      </p:sp>
      <p:pic>
        <p:nvPicPr>
          <p:cNvPr id="4" name="Content Placeholder 3" descr="figure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</a:t>
            </a:r>
            <a:endParaRPr lang="en-US" dirty="0"/>
          </a:p>
        </p:txBody>
      </p:sp>
      <p:pic>
        <p:nvPicPr>
          <p:cNvPr id="4" name="Content Placeholder 3" descr="figure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</a:t>
            </a:r>
            <a:endParaRPr lang="en-US" dirty="0"/>
          </a:p>
        </p:txBody>
      </p:sp>
      <p:pic>
        <p:nvPicPr>
          <p:cNvPr id="4" name="Content Placeholder 3" descr="figure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14</a:t>
            </a:r>
            <a:endParaRPr lang="en-US" dirty="0"/>
          </a:p>
        </p:txBody>
      </p:sp>
      <p:pic>
        <p:nvPicPr>
          <p:cNvPr id="4" name="Content Placeholder 3" descr="figure1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15</a:t>
            </a:r>
            <a:endParaRPr lang="en-US" dirty="0"/>
          </a:p>
        </p:txBody>
      </p:sp>
      <p:pic>
        <p:nvPicPr>
          <p:cNvPr id="4" name="Content Placeholder 3" descr="figure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16</a:t>
            </a:r>
            <a:endParaRPr lang="en-US" dirty="0"/>
          </a:p>
        </p:txBody>
      </p:sp>
      <p:pic>
        <p:nvPicPr>
          <p:cNvPr id="4" name="Content Placeholder 3" descr="figure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17</a:t>
            </a:r>
            <a:endParaRPr lang="en-US" dirty="0"/>
          </a:p>
        </p:txBody>
      </p:sp>
      <p:pic>
        <p:nvPicPr>
          <p:cNvPr id="4" name="Content Placeholder 3" descr="figure1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18</a:t>
            </a:r>
            <a:endParaRPr lang="en-US" dirty="0"/>
          </a:p>
        </p:txBody>
      </p:sp>
      <p:pic>
        <p:nvPicPr>
          <p:cNvPr id="4" name="Content Placeholder 3" descr="figure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</a:t>
            </a:r>
            <a:endParaRPr lang="en-US" dirty="0"/>
          </a:p>
        </p:txBody>
      </p:sp>
      <p:pic>
        <p:nvPicPr>
          <p:cNvPr id="4" name="Content Placeholder 3" descr="figure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</a:t>
            </a:r>
            <a:endParaRPr lang="en-US" dirty="0"/>
          </a:p>
        </p:txBody>
      </p:sp>
      <p:pic>
        <p:nvPicPr>
          <p:cNvPr id="4" name="Content Placeholder 3" descr="figure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</a:t>
            </a:r>
            <a:endParaRPr lang="en-US" dirty="0"/>
          </a:p>
        </p:txBody>
      </p:sp>
      <p:pic>
        <p:nvPicPr>
          <p:cNvPr id="4" name="Content Placeholder 3" descr="figure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endParaRPr lang="en-US" dirty="0"/>
          </a:p>
        </p:txBody>
      </p:sp>
      <p:pic>
        <p:nvPicPr>
          <p:cNvPr id="4" name="Content Placeholder 3" descr="figure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22</a:t>
            </a:r>
            <a:endParaRPr lang="en-US" dirty="0"/>
          </a:p>
        </p:txBody>
      </p:sp>
      <p:pic>
        <p:nvPicPr>
          <p:cNvPr id="4" name="Content Placeholder 3" descr="figure2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23</a:t>
            </a:r>
            <a:endParaRPr lang="en-US" dirty="0"/>
          </a:p>
        </p:txBody>
      </p:sp>
      <p:pic>
        <p:nvPicPr>
          <p:cNvPr id="4" name="Content Placeholder 3" descr="figure2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pic>
        <p:nvPicPr>
          <p:cNvPr id="4" name="Content Placeholder 3" descr="figure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  <p:pic>
        <p:nvPicPr>
          <p:cNvPr id="4" name="Content Placeholder 3" descr="figure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  <p:pic>
        <p:nvPicPr>
          <p:cNvPr id="4" name="Content Placeholder 3" descr="figure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  <p:pic>
        <p:nvPicPr>
          <p:cNvPr id="4" name="Content Placeholder 3" descr="figure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</a:t>
            </a:r>
            <a:endParaRPr lang="en-US" dirty="0"/>
          </a:p>
        </p:txBody>
      </p:sp>
      <p:pic>
        <p:nvPicPr>
          <p:cNvPr id="4" name="Content Placeholder 3" descr="figure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</a:t>
            </a:r>
            <a:endParaRPr lang="en-US" dirty="0"/>
          </a:p>
        </p:txBody>
      </p:sp>
      <p:pic>
        <p:nvPicPr>
          <p:cNvPr id="4" name="Content Placeholder 3" descr="figure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</a:t>
            </a:r>
            <a:endParaRPr lang="en-US" dirty="0"/>
          </a:p>
        </p:txBody>
      </p:sp>
      <p:pic>
        <p:nvPicPr>
          <p:cNvPr id="4" name="Content Placeholder 3" descr="figure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1862931"/>
            <a:ext cx="5334000" cy="40005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</Words>
  <Application>Microsoft Office PowerPoint</Application>
  <PresentationFormat>On-screen Show (4:3)</PresentationFormat>
  <Paragraphs>26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Homework 13 images</vt:lpstr>
      <vt:lpstr>Figure 1</vt:lpstr>
      <vt:lpstr>3</vt:lpstr>
      <vt:lpstr>4</vt:lpstr>
      <vt:lpstr>5</vt:lpstr>
      <vt:lpstr>6</vt:lpstr>
      <vt:lpstr>7</vt:lpstr>
      <vt:lpstr>8</vt:lpstr>
      <vt:lpstr>9</vt:lpstr>
      <vt:lpstr>10</vt:lpstr>
      <vt:lpstr>11</vt:lpstr>
      <vt:lpstr>12</vt:lpstr>
      <vt:lpstr>13</vt:lpstr>
      <vt:lpstr>14</vt:lpstr>
      <vt:lpstr>15</vt:lpstr>
      <vt:lpstr>16</vt:lpstr>
      <vt:lpstr>17</vt:lpstr>
      <vt:lpstr>18</vt:lpstr>
      <vt:lpstr>19</vt:lpstr>
      <vt:lpstr>20</vt:lpstr>
      <vt:lpstr>21</vt:lpstr>
      <vt:lpstr>22</vt:lpstr>
      <vt:lpstr>23</vt:lpstr>
    </vt:vector>
  </TitlesOfParts>
  <Company>Loyola Marymount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13 images</dc:title>
  <dc:creator>test99</dc:creator>
  <cp:lastModifiedBy>test99</cp:lastModifiedBy>
  <cp:revision>1</cp:revision>
  <dcterms:created xsi:type="dcterms:W3CDTF">2011-04-19T05:58:38Z</dcterms:created>
  <dcterms:modified xsi:type="dcterms:W3CDTF">2011-04-19T06:04:36Z</dcterms:modified>
</cp:coreProperties>
</file>