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8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6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2281F-B3D2-45FF-ACF3-938E5C130AD4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A6FB-7A24-497F-BC61-6EA81018B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11 Assignment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Cameron Rehmani Seraji</a:t>
            </a:r>
          </a:p>
          <a:p>
            <a:r>
              <a:rPr lang="en-US" dirty="0" smtClean="0"/>
              <a:t>BIOL-398-05/S17</a:t>
            </a:r>
          </a:p>
          <a:p>
            <a:r>
              <a:rPr lang="en-US" dirty="0" smtClean="0"/>
              <a:t>Department of Biology</a:t>
            </a:r>
          </a:p>
          <a:p>
            <a:r>
              <a:rPr lang="en-US" dirty="0" smtClean="0"/>
              <a:t>Loyola Marymount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16 Included  203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78815"/>
            <a:ext cx="7239000" cy="54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6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 Included  162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3892"/>
            <a:ext cx="6925206" cy="51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11 Included  157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979378" cy="52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4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36 Included  125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6944525" cy="52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7 Included  110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599"/>
            <a:ext cx="7059743" cy="53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26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21 Included  109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753399" cy="50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28 Included  90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878988" cy="512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GRNsight Profile 45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48" y="1600200"/>
            <a:ext cx="6925503" cy="4525963"/>
          </a:xfrm>
        </p:spPr>
      </p:pic>
    </p:spTree>
    <p:extLst>
      <p:ext uri="{BB962C8B-B14F-4D97-AF65-F5344CB8AC3E}">
        <p14:creationId xmlns:p14="http://schemas.microsoft.com/office/powerpoint/2010/main" val="185214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42461"/>
              </p:ext>
            </p:extLst>
          </p:nvPr>
        </p:nvGraphicFramePr>
        <p:xfrm>
          <a:off x="1828800" y="1371600"/>
          <a:ext cx="5531852" cy="4320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90.22%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5154 genes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83.28%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4287 genes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69.27%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3352 genes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54.16%</a:t>
                      </a: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5577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90.11%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Bonferroni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53.72%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22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 50% of the Genes are Significant for the Different P-values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76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296965"/>
              </p:ext>
            </p:extLst>
          </p:nvPr>
        </p:nvGraphicFramePr>
        <p:xfrm>
          <a:off x="609600" y="838200"/>
          <a:ext cx="8297779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4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Recovery</a:t>
                      </a: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2039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32.95%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2126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34.35%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2174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35.13%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1859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1932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31.22%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2176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35.16%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2272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36.71%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2177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35.18%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1862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30.09%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2199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35.53%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90.22%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90.22%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90.22%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90.22%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5584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90.22%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89.80%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89.80%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89.80%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89.80%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5557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89.80%</a:t>
                      </a: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53.72%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53.72%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53.72%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53.72%</a:t>
                      </a: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3325 genes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53.72%</a:t>
                      </a: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7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 Profiles are Statistically Significant</a:t>
            </a:r>
            <a:endParaRPr lang="en-US" dirty="0"/>
          </a:p>
        </p:txBody>
      </p:sp>
      <p:pic>
        <p:nvPicPr>
          <p:cNvPr id="1026" name="Picture 2" descr="C:\Users\crehmani\Desktop\STEM Results\All_Gene_Pro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6" y="1143000"/>
            <a:ext cx="7250113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4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45 Included  566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6849006" cy="51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7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9 Included  491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7935"/>
            <a:ext cx="6855041" cy="51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48 Included  359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860140" cy="51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22 Included  322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398"/>
            <a:ext cx="7154378" cy="537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8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 40 Included  220 Genes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0"/>
            <a:ext cx="7067160" cy="52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14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289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Week 11 Assignment Figures</vt:lpstr>
      <vt:lpstr>PowerPoint Presentation</vt:lpstr>
      <vt:lpstr>PowerPoint Presentation</vt:lpstr>
      <vt:lpstr>12 Profiles are Statistically Significant</vt:lpstr>
      <vt:lpstr>Profile 45 Included  566 Genes </vt:lpstr>
      <vt:lpstr>Profile 9 Included  491 Genes </vt:lpstr>
      <vt:lpstr>Profile 48 Included  359 Genes </vt:lpstr>
      <vt:lpstr>Profile 22 Included  322 Genes </vt:lpstr>
      <vt:lpstr>Profile 40 Included  220 Genes </vt:lpstr>
      <vt:lpstr>Profile 16 Included  203 Genes </vt:lpstr>
      <vt:lpstr>Profile 2 Included  162 Genes </vt:lpstr>
      <vt:lpstr>Profile 11 Included  157 Genes </vt:lpstr>
      <vt:lpstr>Profile 36 Included  125 Genes </vt:lpstr>
      <vt:lpstr>Profile 7 Included  110 Genes </vt:lpstr>
      <vt:lpstr>Profile 21 Included  109 Genes </vt:lpstr>
      <vt:lpstr>Profile 28 Included  90 Genes </vt:lpstr>
      <vt:lpstr>GRNsight Profile 45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 Assignment Figures</dc:title>
  <dc:creator>O'Neil, Margaret</dc:creator>
  <cp:lastModifiedBy>Rehmani Seraji, Cameron</cp:lastModifiedBy>
  <cp:revision>23</cp:revision>
  <dcterms:created xsi:type="dcterms:W3CDTF">2017-04-04T17:56:55Z</dcterms:created>
  <dcterms:modified xsi:type="dcterms:W3CDTF">2017-04-19T23:22:35Z</dcterms:modified>
</cp:coreProperties>
</file>