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1" r:id="rId3"/>
    <p:sldId id="307" r:id="rId4"/>
    <p:sldId id="308" r:id="rId5"/>
    <p:sldId id="309" r:id="rId6"/>
    <p:sldId id="310" r:id="rId7"/>
    <p:sldId id="293" r:id="rId8"/>
    <p:sldId id="261" r:id="rId9"/>
    <p:sldId id="262" r:id="rId10"/>
    <p:sldId id="278" r:id="rId11"/>
    <p:sldId id="281" r:id="rId12"/>
    <p:sldId id="311" r:id="rId13"/>
    <p:sldId id="312" r:id="rId14"/>
    <p:sldId id="265" r:id="rId15"/>
    <p:sldId id="270" r:id="rId16"/>
    <p:sldId id="276" r:id="rId17"/>
    <p:sldId id="294" r:id="rId18"/>
    <p:sldId id="295" r:id="rId19"/>
    <p:sldId id="302" r:id="rId20"/>
    <p:sldId id="303" r:id="rId21"/>
    <p:sldId id="304" r:id="rId22"/>
    <p:sldId id="305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4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2DA22-695B-8B43-8254-05C11D6C67E1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830CBC-980A-C144-93B1-FBDA679DE5C9}">
      <dgm:prSet phldrT="[Text]" custT="1"/>
      <dgm:spPr/>
      <dgm:t>
        <a:bodyPr/>
        <a:lstStyle/>
        <a:p>
          <a:r>
            <a:rPr lang="en-US" sz="1600" b="1" dirty="0" smtClean="0">
              <a:latin typeface="Arial"/>
              <a:cs typeface="Arial"/>
            </a:rPr>
            <a:t>Indicates which genes had significant changes in expression at </a:t>
          </a:r>
          <a:r>
            <a:rPr lang="en-US" sz="1600" b="1" i="1" dirty="0" smtClean="0">
              <a:latin typeface="Arial"/>
              <a:cs typeface="Arial"/>
            </a:rPr>
            <a:t>any</a:t>
          </a:r>
          <a:r>
            <a:rPr lang="en-US" sz="1600" b="1" dirty="0" smtClean="0">
              <a:latin typeface="Arial"/>
              <a:cs typeface="Arial"/>
            </a:rPr>
            <a:t> time point</a:t>
          </a:r>
          <a:endParaRPr lang="en-US" sz="1600" dirty="0">
            <a:latin typeface="Arial"/>
            <a:cs typeface="Arial"/>
          </a:endParaRPr>
        </a:p>
      </dgm:t>
    </dgm:pt>
    <dgm:pt modelId="{ABFB5612-6E80-1C48-8A8D-C7DC1C05CF22}" type="parTrans" cxnId="{B5842A14-E72E-3845-B08A-B5241D7E337E}">
      <dgm:prSet/>
      <dgm:spPr/>
      <dgm:t>
        <a:bodyPr/>
        <a:lstStyle/>
        <a:p>
          <a:endParaRPr lang="en-US"/>
        </a:p>
      </dgm:t>
    </dgm:pt>
    <dgm:pt modelId="{63821400-6F2E-2B40-AE27-B6115A22D618}" type="sibTrans" cxnId="{B5842A14-E72E-3845-B08A-B5241D7E337E}">
      <dgm:prSet/>
      <dgm:spPr/>
      <dgm:t>
        <a:bodyPr/>
        <a:lstStyle/>
        <a:p>
          <a:endParaRPr lang="en-US"/>
        </a:p>
      </dgm:t>
    </dgm:pt>
    <dgm:pt modelId="{F8BFABF0-702C-4644-A520-4E74E3295C5D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Clustering Genes with Similar Expression Profiles</a:t>
          </a:r>
          <a:endParaRPr lang="en-US" b="1" dirty="0">
            <a:latin typeface="Arial"/>
            <a:cs typeface="Arial"/>
          </a:endParaRPr>
        </a:p>
      </dgm:t>
    </dgm:pt>
    <dgm:pt modelId="{88B70E77-EB22-1748-9C4E-8D53CE546E02}" type="parTrans" cxnId="{BA884A1A-CB06-6E4D-9DF8-383C5C322D24}">
      <dgm:prSet/>
      <dgm:spPr/>
      <dgm:t>
        <a:bodyPr/>
        <a:lstStyle/>
        <a:p>
          <a:endParaRPr lang="en-US"/>
        </a:p>
      </dgm:t>
    </dgm:pt>
    <dgm:pt modelId="{0A43D909-3699-8E49-9B62-FA4B33DF82C2}" type="sibTrans" cxnId="{BA884A1A-CB06-6E4D-9DF8-383C5C322D24}">
      <dgm:prSet/>
      <dgm:spPr/>
      <dgm:t>
        <a:bodyPr/>
        <a:lstStyle/>
        <a:p>
          <a:endParaRPr lang="en-US"/>
        </a:p>
      </dgm:t>
    </dgm:pt>
    <dgm:pt modelId="{32530CB0-5A7A-7840-A87A-112C6B63EE01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Selected genes with a corrected p &lt; 0.05 from the within-strain ANOVA </a:t>
          </a:r>
        </a:p>
        <a:p>
          <a:r>
            <a:rPr lang="en-US" sz="1600" b="1" dirty="0" smtClean="0">
              <a:latin typeface="Arial"/>
              <a:cs typeface="Arial"/>
            </a:rPr>
            <a:t>Clusters of genes with similar profiles also assigned a p value for significance</a:t>
          </a:r>
        </a:p>
      </dgm:t>
    </dgm:pt>
    <dgm:pt modelId="{6F92058F-6266-A441-A52B-D816A1F07BED}" type="parTrans" cxnId="{79F3E318-7A3B-BF43-ADD0-769D3BD1694D}">
      <dgm:prSet/>
      <dgm:spPr/>
      <dgm:t>
        <a:bodyPr/>
        <a:lstStyle/>
        <a:p>
          <a:endParaRPr lang="en-US"/>
        </a:p>
      </dgm:t>
    </dgm:pt>
    <dgm:pt modelId="{32CC371D-4E2F-9C48-BA24-15C567869940}" type="sibTrans" cxnId="{79F3E318-7A3B-BF43-ADD0-769D3BD1694D}">
      <dgm:prSet/>
      <dgm:spPr/>
      <dgm:t>
        <a:bodyPr/>
        <a:lstStyle/>
        <a:p>
          <a:endParaRPr lang="en-US"/>
        </a:p>
      </dgm:t>
    </dgm:pt>
    <dgm:pt modelId="{145027E7-2CBC-C341-BF54-5A13342B32F4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YEASTRACT Database</a:t>
          </a:r>
          <a:endParaRPr lang="en-US" b="1" dirty="0">
            <a:latin typeface="Arial"/>
            <a:cs typeface="Arial"/>
          </a:endParaRPr>
        </a:p>
      </dgm:t>
    </dgm:pt>
    <dgm:pt modelId="{58268665-FA49-C348-841F-98E5B640071D}" type="parTrans" cxnId="{9A4E3968-247F-9D46-89F3-6313CD10F7FE}">
      <dgm:prSet/>
      <dgm:spPr/>
      <dgm:t>
        <a:bodyPr/>
        <a:lstStyle/>
        <a:p>
          <a:endParaRPr lang="en-US"/>
        </a:p>
      </dgm:t>
    </dgm:pt>
    <dgm:pt modelId="{41CDCF54-43DC-AB43-8C39-55B769088528}" type="sibTrans" cxnId="{9A4E3968-247F-9D46-89F3-6313CD10F7FE}">
      <dgm:prSet/>
      <dgm:spPr/>
      <dgm:t>
        <a:bodyPr/>
        <a:lstStyle/>
        <a:p>
          <a:endParaRPr lang="en-US"/>
        </a:p>
      </dgm:t>
    </dgm:pt>
    <dgm:pt modelId="{F7A1B177-8647-BB47-8819-6C3B6E3301CA}">
      <dgm:prSet phldrT="[Text]" custT="1"/>
      <dgm:spPr/>
      <dgm:t>
        <a:bodyPr/>
        <a:lstStyle/>
        <a:p>
          <a:r>
            <a:rPr lang="en-US" sz="1600" b="1" dirty="0" smtClean="0">
              <a:latin typeface="Arial"/>
              <a:cs typeface="Arial"/>
            </a:rPr>
            <a:t>Selected genes from significant clusters (profiles)</a:t>
          </a:r>
        </a:p>
        <a:p>
          <a:r>
            <a:rPr lang="en-US" sz="1600" b="1" dirty="0" smtClean="0">
              <a:latin typeface="Arial"/>
              <a:cs typeface="Arial"/>
            </a:rPr>
            <a:t>Identified which transcription factors regulate the genes in the clusters</a:t>
          </a:r>
          <a:endParaRPr lang="en-US" sz="1600" b="1" dirty="0">
            <a:latin typeface="Arial"/>
            <a:cs typeface="Arial"/>
          </a:endParaRPr>
        </a:p>
      </dgm:t>
    </dgm:pt>
    <dgm:pt modelId="{850E3173-5694-BC49-9DA4-2528E274EB2F}" type="parTrans" cxnId="{268E5450-6B3E-0B40-8855-8CA1E15F52A7}">
      <dgm:prSet/>
      <dgm:spPr/>
      <dgm:t>
        <a:bodyPr/>
        <a:lstStyle/>
        <a:p>
          <a:endParaRPr lang="en-US"/>
        </a:p>
      </dgm:t>
    </dgm:pt>
    <dgm:pt modelId="{406B8246-72F7-0E47-95AD-5F6CE763B0D0}" type="sibTrans" cxnId="{268E5450-6B3E-0B40-8855-8CA1E15F52A7}">
      <dgm:prSet/>
      <dgm:spPr/>
      <dgm:t>
        <a:bodyPr/>
        <a:lstStyle/>
        <a:p>
          <a:endParaRPr lang="en-US"/>
        </a:p>
      </dgm:t>
    </dgm:pt>
    <dgm:pt modelId="{D8D235F5-E57A-2945-AD09-96C8DABF8968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Within-strain ANOVA</a:t>
          </a:r>
          <a:endParaRPr lang="en-US" b="1" dirty="0">
            <a:latin typeface="Arial"/>
            <a:cs typeface="Arial"/>
          </a:endParaRPr>
        </a:p>
      </dgm:t>
    </dgm:pt>
    <dgm:pt modelId="{709E6287-4300-A848-BED2-371291F811C9}" type="sibTrans" cxnId="{11C3AEF4-F166-004B-8031-8201367EBAC5}">
      <dgm:prSet/>
      <dgm:spPr/>
      <dgm:t>
        <a:bodyPr/>
        <a:lstStyle/>
        <a:p>
          <a:endParaRPr lang="en-US"/>
        </a:p>
      </dgm:t>
    </dgm:pt>
    <dgm:pt modelId="{D0B4648F-2DCB-5145-B36C-5EAE66D3BCE5}" type="parTrans" cxnId="{11C3AEF4-F166-004B-8031-8201367EBAC5}">
      <dgm:prSet/>
      <dgm:spPr/>
      <dgm:t>
        <a:bodyPr/>
        <a:lstStyle/>
        <a:p>
          <a:endParaRPr lang="en-US"/>
        </a:p>
      </dgm:t>
    </dgm:pt>
    <dgm:pt modelId="{47B6D09C-3FAE-5140-B4B3-D666A32038F3}" type="pres">
      <dgm:prSet presAssocID="{9692DA22-695B-8B43-8254-05C11D6C67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1C7F61-23A8-744C-B869-8A3BA4EB2DEF}" type="pres">
      <dgm:prSet presAssocID="{145027E7-2CBC-C341-BF54-5A13342B32F4}" presName="boxAndChildren" presStyleCnt="0"/>
      <dgm:spPr/>
    </dgm:pt>
    <dgm:pt modelId="{857E3003-85D3-6248-847B-E67721379862}" type="pres">
      <dgm:prSet presAssocID="{145027E7-2CBC-C341-BF54-5A13342B32F4}" presName="parentTextBox" presStyleLbl="node1" presStyleIdx="0" presStyleCnt="3"/>
      <dgm:spPr/>
      <dgm:t>
        <a:bodyPr/>
        <a:lstStyle/>
        <a:p>
          <a:endParaRPr lang="en-US"/>
        </a:p>
      </dgm:t>
    </dgm:pt>
    <dgm:pt modelId="{E04E735E-AB82-274B-81ED-EFBD49E60AC1}" type="pres">
      <dgm:prSet presAssocID="{145027E7-2CBC-C341-BF54-5A13342B32F4}" presName="entireBox" presStyleLbl="node1" presStyleIdx="0" presStyleCnt="3"/>
      <dgm:spPr/>
      <dgm:t>
        <a:bodyPr/>
        <a:lstStyle/>
        <a:p>
          <a:endParaRPr lang="en-US"/>
        </a:p>
      </dgm:t>
    </dgm:pt>
    <dgm:pt modelId="{F1A6090C-17AA-C549-BC26-FE765BEB7A51}" type="pres">
      <dgm:prSet presAssocID="{145027E7-2CBC-C341-BF54-5A13342B32F4}" presName="descendantBox" presStyleCnt="0"/>
      <dgm:spPr/>
    </dgm:pt>
    <dgm:pt modelId="{71D7A170-117C-7D4F-8F97-647090350C6C}" type="pres">
      <dgm:prSet presAssocID="{F7A1B177-8647-BB47-8819-6C3B6E3301C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705A4-C693-8E4A-99C8-42EBD6C31B03}" type="pres">
      <dgm:prSet presAssocID="{0A43D909-3699-8E49-9B62-FA4B33DF82C2}" presName="sp" presStyleCnt="0"/>
      <dgm:spPr/>
    </dgm:pt>
    <dgm:pt modelId="{71E87D7C-FFCB-E341-9188-E3575FE65854}" type="pres">
      <dgm:prSet presAssocID="{F8BFABF0-702C-4644-A520-4E74E3295C5D}" presName="arrowAndChildren" presStyleCnt="0"/>
      <dgm:spPr/>
    </dgm:pt>
    <dgm:pt modelId="{814B4AD1-6639-B543-BF95-135D8EBE0764}" type="pres">
      <dgm:prSet presAssocID="{F8BFABF0-702C-4644-A520-4E74E3295C5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1CA6B3A6-A7BD-C643-8B3B-05C455CF24B6}" type="pres">
      <dgm:prSet presAssocID="{F8BFABF0-702C-4644-A520-4E74E3295C5D}" presName="arrow" presStyleLbl="node1" presStyleIdx="1" presStyleCnt="3"/>
      <dgm:spPr/>
      <dgm:t>
        <a:bodyPr/>
        <a:lstStyle/>
        <a:p>
          <a:endParaRPr lang="en-US"/>
        </a:p>
      </dgm:t>
    </dgm:pt>
    <dgm:pt modelId="{3F04E095-84CC-B74F-B854-92581BE5859E}" type="pres">
      <dgm:prSet presAssocID="{F8BFABF0-702C-4644-A520-4E74E3295C5D}" presName="descendantArrow" presStyleCnt="0"/>
      <dgm:spPr/>
    </dgm:pt>
    <dgm:pt modelId="{853A27E1-F202-DB4B-B2E0-D2D356FFF56F}" type="pres">
      <dgm:prSet presAssocID="{32530CB0-5A7A-7840-A87A-112C6B63EE01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51A35-39BE-C044-95C2-D14D9CF4C645}" type="pres">
      <dgm:prSet presAssocID="{709E6287-4300-A848-BED2-371291F811C9}" presName="sp" presStyleCnt="0"/>
      <dgm:spPr/>
    </dgm:pt>
    <dgm:pt modelId="{7DB3493A-2229-984B-9365-E8E22B212DFD}" type="pres">
      <dgm:prSet presAssocID="{D8D235F5-E57A-2945-AD09-96C8DABF8968}" presName="arrowAndChildren" presStyleCnt="0"/>
      <dgm:spPr/>
    </dgm:pt>
    <dgm:pt modelId="{31E9FE8B-0A43-E34D-8D4C-44E661690231}" type="pres">
      <dgm:prSet presAssocID="{D8D235F5-E57A-2945-AD09-96C8DABF896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BCE265D-3E88-F048-912A-B3AD5BFF4366}" type="pres">
      <dgm:prSet presAssocID="{D8D235F5-E57A-2945-AD09-96C8DABF8968}" presName="arrow" presStyleLbl="node1" presStyleIdx="2" presStyleCnt="3"/>
      <dgm:spPr/>
      <dgm:t>
        <a:bodyPr/>
        <a:lstStyle/>
        <a:p>
          <a:endParaRPr lang="en-US"/>
        </a:p>
      </dgm:t>
    </dgm:pt>
    <dgm:pt modelId="{59765410-9208-524E-BA43-D2A2361B7D24}" type="pres">
      <dgm:prSet presAssocID="{D8D235F5-E57A-2945-AD09-96C8DABF8968}" presName="descendantArrow" presStyleCnt="0"/>
      <dgm:spPr/>
    </dgm:pt>
    <dgm:pt modelId="{8B306027-E9DB-394A-8E88-C21A6F37D707}" type="pres">
      <dgm:prSet presAssocID="{C6830CBC-980A-C144-93B1-FBDA679DE5C9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8E5450-6B3E-0B40-8855-8CA1E15F52A7}" srcId="{145027E7-2CBC-C341-BF54-5A13342B32F4}" destId="{F7A1B177-8647-BB47-8819-6C3B6E3301CA}" srcOrd="0" destOrd="0" parTransId="{850E3173-5694-BC49-9DA4-2528E274EB2F}" sibTransId="{406B8246-72F7-0E47-95AD-5F6CE763B0D0}"/>
    <dgm:cxn modelId="{79F3E318-7A3B-BF43-ADD0-769D3BD1694D}" srcId="{F8BFABF0-702C-4644-A520-4E74E3295C5D}" destId="{32530CB0-5A7A-7840-A87A-112C6B63EE01}" srcOrd="0" destOrd="0" parTransId="{6F92058F-6266-A441-A52B-D816A1F07BED}" sibTransId="{32CC371D-4E2F-9C48-BA24-15C567869940}"/>
    <dgm:cxn modelId="{B5842A14-E72E-3845-B08A-B5241D7E337E}" srcId="{D8D235F5-E57A-2945-AD09-96C8DABF8968}" destId="{C6830CBC-980A-C144-93B1-FBDA679DE5C9}" srcOrd="0" destOrd="0" parTransId="{ABFB5612-6E80-1C48-8A8D-C7DC1C05CF22}" sibTransId="{63821400-6F2E-2B40-AE27-B6115A22D618}"/>
    <dgm:cxn modelId="{9D81D83C-6C4E-4D56-8AD8-9C1CF3944FCD}" type="presOf" srcId="{145027E7-2CBC-C341-BF54-5A13342B32F4}" destId="{857E3003-85D3-6248-847B-E67721379862}" srcOrd="0" destOrd="0" presId="urn:microsoft.com/office/officeart/2005/8/layout/process4"/>
    <dgm:cxn modelId="{BA884A1A-CB06-6E4D-9DF8-383C5C322D24}" srcId="{9692DA22-695B-8B43-8254-05C11D6C67E1}" destId="{F8BFABF0-702C-4644-A520-4E74E3295C5D}" srcOrd="1" destOrd="0" parTransId="{88B70E77-EB22-1748-9C4E-8D53CE546E02}" sibTransId="{0A43D909-3699-8E49-9B62-FA4B33DF82C2}"/>
    <dgm:cxn modelId="{9A4E3968-247F-9D46-89F3-6313CD10F7FE}" srcId="{9692DA22-695B-8B43-8254-05C11D6C67E1}" destId="{145027E7-2CBC-C341-BF54-5A13342B32F4}" srcOrd="2" destOrd="0" parTransId="{58268665-FA49-C348-841F-98E5B640071D}" sibTransId="{41CDCF54-43DC-AB43-8C39-55B769088528}"/>
    <dgm:cxn modelId="{CB360590-00DD-4056-8B19-E47166CA05A1}" type="presOf" srcId="{C6830CBC-980A-C144-93B1-FBDA679DE5C9}" destId="{8B306027-E9DB-394A-8E88-C21A6F37D707}" srcOrd="0" destOrd="0" presId="urn:microsoft.com/office/officeart/2005/8/layout/process4"/>
    <dgm:cxn modelId="{07716A05-FEEE-4210-9A5D-D9CADE249832}" type="presOf" srcId="{9692DA22-695B-8B43-8254-05C11D6C67E1}" destId="{47B6D09C-3FAE-5140-B4B3-D666A32038F3}" srcOrd="0" destOrd="0" presId="urn:microsoft.com/office/officeart/2005/8/layout/process4"/>
    <dgm:cxn modelId="{C371759C-675F-4CA2-8D71-ABDBA28A8B09}" type="presOf" srcId="{145027E7-2CBC-C341-BF54-5A13342B32F4}" destId="{E04E735E-AB82-274B-81ED-EFBD49E60AC1}" srcOrd="1" destOrd="0" presId="urn:microsoft.com/office/officeart/2005/8/layout/process4"/>
    <dgm:cxn modelId="{50F1CB93-496D-46ED-8337-99A219CB9048}" type="presOf" srcId="{D8D235F5-E57A-2945-AD09-96C8DABF8968}" destId="{31E9FE8B-0A43-E34D-8D4C-44E661690231}" srcOrd="0" destOrd="0" presId="urn:microsoft.com/office/officeart/2005/8/layout/process4"/>
    <dgm:cxn modelId="{CCFF3BC3-E725-4D42-92C1-4750DAB98F59}" type="presOf" srcId="{F8BFABF0-702C-4644-A520-4E74E3295C5D}" destId="{814B4AD1-6639-B543-BF95-135D8EBE0764}" srcOrd="0" destOrd="0" presId="urn:microsoft.com/office/officeart/2005/8/layout/process4"/>
    <dgm:cxn modelId="{11C3AEF4-F166-004B-8031-8201367EBAC5}" srcId="{9692DA22-695B-8B43-8254-05C11D6C67E1}" destId="{D8D235F5-E57A-2945-AD09-96C8DABF8968}" srcOrd="0" destOrd="0" parTransId="{D0B4648F-2DCB-5145-B36C-5EAE66D3BCE5}" sibTransId="{709E6287-4300-A848-BED2-371291F811C9}"/>
    <dgm:cxn modelId="{8027ADCE-BADB-4D66-8824-139B2AF91A5E}" type="presOf" srcId="{F7A1B177-8647-BB47-8819-6C3B6E3301CA}" destId="{71D7A170-117C-7D4F-8F97-647090350C6C}" srcOrd="0" destOrd="0" presId="urn:microsoft.com/office/officeart/2005/8/layout/process4"/>
    <dgm:cxn modelId="{B16C98F8-F2F9-44B1-ADBE-BBF90FCD1B41}" type="presOf" srcId="{D8D235F5-E57A-2945-AD09-96C8DABF8968}" destId="{5BCE265D-3E88-F048-912A-B3AD5BFF4366}" srcOrd="1" destOrd="0" presId="urn:microsoft.com/office/officeart/2005/8/layout/process4"/>
    <dgm:cxn modelId="{3054D9DA-D73F-4986-88E4-E9FA027A629D}" type="presOf" srcId="{32530CB0-5A7A-7840-A87A-112C6B63EE01}" destId="{853A27E1-F202-DB4B-B2E0-D2D356FFF56F}" srcOrd="0" destOrd="0" presId="urn:microsoft.com/office/officeart/2005/8/layout/process4"/>
    <dgm:cxn modelId="{794B30CB-FB52-4F6E-ACA3-E4266100917D}" type="presOf" srcId="{F8BFABF0-702C-4644-A520-4E74E3295C5D}" destId="{1CA6B3A6-A7BD-C643-8B3B-05C455CF24B6}" srcOrd="1" destOrd="0" presId="urn:microsoft.com/office/officeart/2005/8/layout/process4"/>
    <dgm:cxn modelId="{FBA1070E-6E46-4B7E-9F11-92FC3375AF00}" type="presParOf" srcId="{47B6D09C-3FAE-5140-B4B3-D666A32038F3}" destId="{FE1C7F61-23A8-744C-B869-8A3BA4EB2DEF}" srcOrd="0" destOrd="0" presId="urn:microsoft.com/office/officeart/2005/8/layout/process4"/>
    <dgm:cxn modelId="{4FF7ECA1-90D7-49AE-8BEB-D8710FA499E8}" type="presParOf" srcId="{FE1C7F61-23A8-744C-B869-8A3BA4EB2DEF}" destId="{857E3003-85D3-6248-847B-E67721379862}" srcOrd="0" destOrd="0" presId="urn:microsoft.com/office/officeart/2005/8/layout/process4"/>
    <dgm:cxn modelId="{D39E6E5C-4883-4CE0-B595-1372FB68BD1C}" type="presParOf" srcId="{FE1C7F61-23A8-744C-B869-8A3BA4EB2DEF}" destId="{E04E735E-AB82-274B-81ED-EFBD49E60AC1}" srcOrd="1" destOrd="0" presId="urn:microsoft.com/office/officeart/2005/8/layout/process4"/>
    <dgm:cxn modelId="{B5E6E29E-7772-453F-AD08-9BCB31598E3D}" type="presParOf" srcId="{FE1C7F61-23A8-744C-B869-8A3BA4EB2DEF}" destId="{F1A6090C-17AA-C549-BC26-FE765BEB7A51}" srcOrd="2" destOrd="0" presId="urn:microsoft.com/office/officeart/2005/8/layout/process4"/>
    <dgm:cxn modelId="{4809CC5A-1857-4C32-96FC-B4C351F2C120}" type="presParOf" srcId="{F1A6090C-17AA-C549-BC26-FE765BEB7A51}" destId="{71D7A170-117C-7D4F-8F97-647090350C6C}" srcOrd="0" destOrd="0" presId="urn:microsoft.com/office/officeart/2005/8/layout/process4"/>
    <dgm:cxn modelId="{B336F559-7864-4AA7-B7AB-A2AB2DBC1F62}" type="presParOf" srcId="{47B6D09C-3FAE-5140-B4B3-D666A32038F3}" destId="{E19705A4-C693-8E4A-99C8-42EBD6C31B03}" srcOrd="1" destOrd="0" presId="urn:microsoft.com/office/officeart/2005/8/layout/process4"/>
    <dgm:cxn modelId="{0630C8AE-0E98-42EB-B015-6D9D4040019D}" type="presParOf" srcId="{47B6D09C-3FAE-5140-B4B3-D666A32038F3}" destId="{71E87D7C-FFCB-E341-9188-E3575FE65854}" srcOrd="2" destOrd="0" presId="urn:microsoft.com/office/officeart/2005/8/layout/process4"/>
    <dgm:cxn modelId="{127BD394-04BB-4C29-B5BC-27C670C08045}" type="presParOf" srcId="{71E87D7C-FFCB-E341-9188-E3575FE65854}" destId="{814B4AD1-6639-B543-BF95-135D8EBE0764}" srcOrd="0" destOrd="0" presId="urn:microsoft.com/office/officeart/2005/8/layout/process4"/>
    <dgm:cxn modelId="{6E99D147-84B4-4001-8483-9A5BD6865A67}" type="presParOf" srcId="{71E87D7C-FFCB-E341-9188-E3575FE65854}" destId="{1CA6B3A6-A7BD-C643-8B3B-05C455CF24B6}" srcOrd="1" destOrd="0" presId="urn:microsoft.com/office/officeart/2005/8/layout/process4"/>
    <dgm:cxn modelId="{9A41B7DA-2751-432B-87DB-9EC8AB783C25}" type="presParOf" srcId="{71E87D7C-FFCB-E341-9188-E3575FE65854}" destId="{3F04E095-84CC-B74F-B854-92581BE5859E}" srcOrd="2" destOrd="0" presId="urn:microsoft.com/office/officeart/2005/8/layout/process4"/>
    <dgm:cxn modelId="{B34A3046-EEBD-43FD-BD03-5DAC23E55712}" type="presParOf" srcId="{3F04E095-84CC-B74F-B854-92581BE5859E}" destId="{853A27E1-F202-DB4B-B2E0-D2D356FFF56F}" srcOrd="0" destOrd="0" presId="urn:microsoft.com/office/officeart/2005/8/layout/process4"/>
    <dgm:cxn modelId="{DF44B4D9-D93B-477A-ADA4-7A62FDBB962A}" type="presParOf" srcId="{47B6D09C-3FAE-5140-B4B3-D666A32038F3}" destId="{DBA51A35-39BE-C044-95C2-D14D9CF4C645}" srcOrd="3" destOrd="0" presId="urn:microsoft.com/office/officeart/2005/8/layout/process4"/>
    <dgm:cxn modelId="{E44D0C37-27FA-474C-8E66-6BF8CB8DC015}" type="presParOf" srcId="{47B6D09C-3FAE-5140-B4B3-D666A32038F3}" destId="{7DB3493A-2229-984B-9365-E8E22B212DFD}" srcOrd="4" destOrd="0" presId="urn:microsoft.com/office/officeart/2005/8/layout/process4"/>
    <dgm:cxn modelId="{BF1BD978-4811-48F1-A169-A6D37E1EB1EE}" type="presParOf" srcId="{7DB3493A-2229-984B-9365-E8E22B212DFD}" destId="{31E9FE8B-0A43-E34D-8D4C-44E661690231}" srcOrd="0" destOrd="0" presId="urn:microsoft.com/office/officeart/2005/8/layout/process4"/>
    <dgm:cxn modelId="{EE2D3C12-4813-472C-BDE0-C20F57B45B78}" type="presParOf" srcId="{7DB3493A-2229-984B-9365-E8E22B212DFD}" destId="{5BCE265D-3E88-F048-912A-B3AD5BFF4366}" srcOrd="1" destOrd="0" presId="urn:microsoft.com/office/officeart/2005/8/layout/process4"/>
    <dgm:cxn modelId="{B18BD36E-91C6-4682-AEFE-F06C2394C285}" type="presParOf" srcId="{7DB3493A-2229-984B-9365-E8E22B212DFD}" destId="{59765410-9208-524E-BA43-D2A2361B7D24}" srcOrd="2" destOrd="0" presId="urn:microsoft.com/office/officeart/2005/8/layout/process4"/>
    <dgm:cxn modelId="{E54E97DF-2381-461D-BA88-8F5696B1D0B2}" type="presParOf" srcId="{59765410-9208-524E-BA43-D2A2361B7D24}" destId="{8B306027-E9DB-394A-8E88-C21A6F37D70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98CA0B-F78E-A544-8011-585D475F05A3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1161CFC5-A3F2-9D46-99D0-A5FB20B0D4E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Within-strain ANOVA</a:t>
          </a:r>
          <a:endParaRPr lang="en-US" b="1" dirty="0">
            <a:latin typeface="Arial"/>
            <a:cs typeface="Arial"/>
          </a:endParaRPr>
        </a:p>
      </dgm:t>
    </dgm:pt>
    <dgm:pt modelId="{BFB1B804-7111-2444-A4ED-45A9464BACE2}" type="parTrans" cxnId="{03C65F55-3346-2342-AAB0-C200FE799F1B}">
      <dgm:prSet/>
      <dgm:spPr/>
      <dgm:t>
        <a:bodyPr/>
        <a:lstStyle/>
        <a:p>
          <a:endParaRPr lang="en-US"/>
        </a:p>
      </dgm:t>
    </dgm:pt>
    <dgm:pt modelId="{DD2E7BD6-3636-954A-BC32-3097B2915223}" type="sibTrans" cxnId="{03C65F55-3346-2342-AAB0-C200FE799F1B}">
      <dgm:prSet/>
      <dgm:spPr/>
      <dgm:t>
        <a:bodyPr/>
        <a:lstStyle/>
        <a:p>
          <a:endParaRPr lang="en-US"/>
        </a:p>
      </dgm:t>
    </dgm:pt>
    <dgm:pt modelId="{B4AD052A-2937-4F46-A2DD-8594D3C3BBE8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Clustering</a:t>
          </a:r>
          <a:endParaRPr lang="en-US" b="1" dirty="0">
            <a:latin typeface="Arial"/>
            <a:cs typeface="Arial"/>
          </a:endParaRPr>
        </a:p>
      </dgm:t>
    </dgm:pt>
    <dgm:pt modelId="{ADCAAB85-AB15-CE40-BA9F-424D660EA4F8}" type="parTrans" cxnId="{FF8FEF22-DEEE-4944-B2E7-0047409B327D}">
      <dgm:prSet/>
      <dgm:spPr/>
      <dgm:t>
        <a:bodyPr/>
        <a:lstStyle/>
        <a:p>
          <a:endParaRPr lang="en-US"/>
        </a:p>
      </dgm:t>
    </dgm:pt>
    <dgm:pt modelId="{BCBEF513-B4E3-3344-949C-51E11BF4458A}" type="sibTrans" cxnId="{FF8FEF22-DEEE-4944-B2E7-0047409B327D}">
      <dgm:prSet/>
      <dgm:spPr/>
      <dgm:t>
        <a:bodyPr/>
        <a:lstStyle/>
        <a:p>
          <a:endParaRPr lang="en-US"/>
        </a:p>
      </dgm:t>
    </dgm:pt>
    <dgm:pt modelId="{109C2E46-6CB0-C84E-AB1F-2D0C45A280D8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YEASTRACT</a:t>
          </a:r>
          <a:endParaRPr lang="en-US" b="1" dirty="0">
            <a:latin typeface="Arial"/>
            <a:cs typeface="Arial"/>
          </a:endParaRPr>
        </a:p>
      </dgm:t>
    </dgm:pt>
    <dgm:pt modelId="{3A4B53EE-A7B7-CD47-8CBF-D099BDA68C85}" type="parTrans" cxnId="{5F413757-10B5-4A4D-8B85-1B1BF6241089}">
      <dgm:prSet/>
      <dgm:spPr/>
      <dgm:t>
        <a:bodyPr/>
        <a:lstStyle/>
        <a:p>
          <a:endParaRPr lang="en-US"/>
        </a:p>
      </dgm:t>
    </dgm:pt>
    <dgm:pt modelId="{1500064F-25B5-D143-8772-E06DF090699F}" type="sibTrans" cxnId="{5F413757-10B5-4A4D-8B85-1B1BF6241089}">
      <dgm:prSet/>
      <dgm:spPr/>
      <dgm:t>
        <a:bodyPr/>
        <a:lstStyle/>
        <a:p>
          <a:endParaRPr lang="en-US"/>
        </a:p>
      </dgm:t>
    </dgm:pt>
    <dgm:pt modelId="{B2BD2D9F-E6DF-464C-8A60-4A75D124F354}" type="pres">
      <dgm:prSet presAssocID="{A298CA0B-F78E-A544-8011-585D475F05A3}" presName="linearFlow" presStyleCnt="0">
        <dgm:presLayoutVars>
          <dgm:resizeHandles val="exact"/>
        </dgm:presLayoutVars>
      </dgm:prSet>
      <dgm:spPr/>
    </dgm:pt>
    <dgm:pt modelId="{9C5D2323-E82E-C94E-845B-66E6B87BC6B5}" type="pres">
      <dgm:prSet presAssocID="{1161CFC5-A3F2-9D46-99D0-A5FB20B0D4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3D865-4EF2-E640-A43F-335EB3166416}" type="pres">
      <dgm:prSet presAssocID="{DD2E7BD6-3636-954A-BC32-3097B291522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79AC178-1BD9-894A-95D5-A40B9579D4C3}" type="pres">
      <dgm:prSet presAssocID="{DD2E7BD6-3636-954A-BC32-3097B291522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32FFE62-15A5-BA44-9FA5-2D0E63109B67}" type="pres">
      <dgm:prSet presAssocID="{B4AD052A-2937-4F46-A2DD-8594D3C3BB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470B5-F578-BB42-848B-6E274124003E}" type="pres">
      <dgm:prSet presAssocID="{BCBEF513-B4E3-3344-949C-51E11BF4458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3C5117E-1707-F148-BE07-5578488C836D}" type="pres">
      <dgm:prSet presAssocID="{BCBEF513-B4E3-3344-949C-51E11BF4458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FFC2D94-1766-D94F-8619-0CC26B16FE47}" type="pres">
      <dgm:prSet presAssocID="{109C2E46-6CB0-C84E-AB1F-2D0C45A280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4869EE-8AB9-4BF5-92DA-9D633E91AD2A}" type="presOf" srcId="{1161CFC5-A3F2-9D46-99D0-A5FB20B0D4E9}" destId="{9C5D2323-E82E-C94E-845B-66E6B87BC6B5}" srcOrd="0" destOrd="0" presId="urn:microsoft.com/office/officeart/2005/8/layout/process2"/>
    <dgm:cxn modelId="{F438EC10-B05D-47B0-A2CA-E91094DF4110}" type="presOf" srcId="{DD2E7BD6-3636-954A-BC32-3097B2915223}" destId="{ACE3D865-4EF2-E640-A43F-335EB3166416}" srcOrd="0" destOrd="0" presId="urn:microsoft.com/office/officeart/2005/8/layout/process2"/>
    <dgm:cxn modelId="{EC1A2466-BFCB-4A8A-915E-F07DD08B0E73}" type="presOf" srcId="{B4AD052A-2937-4F46-A2DD-8594D3C3BBE8}" destId="{832FFE62-15A5-BA44-9FA5-2D0E63109B67}" srcOrd="0" destOrd="0" presId="urn:microsoft.com/office/officeart/2005/8/layout/process2"/>
    <dgm:cxn modelId="{F8E50BCB-3193-40CC-A7C7-44AB808B4374}" type="presOf" srcId="{BCBEF513-B4E3-3344-949C-51E11BF4458A}" destId="{771470B5-F578-BB42-848B-6E274124003E}" srcOrd="0" destOrd="0" presId="urn:microsoft.com/office/officeart/2005/8/layout/process2"/>
    <dgm:cxn modelId="{03C65F55-3346-2342-AAB0-C200FE799F1B}" srcId="{A298CA0B-F78E-A544-8011-585D475F05A3}" destId="{1161CFC5-A3F2-9D46-99D0-A5FB20B0D4E9}" srcOrd="0" destOrd="0" parTransId="{BFB1B804-7111-2444-A4ED-45A9464BACE2}" sibTransId="{DD2E7BD6-3636-954A-BC32-3097B2915223}"/>
    <dgm:cxn modelId="{34069264-1804-4AF4-A4D4-F6A45C7D702E}" type="presOf" srcId="{A298CA0B-F78E-A544-8011-585D475F05A3}" destId="{B2BD2D9F-E6DF-464C-8A60-4A75D124F354}" srcOrd="0" destOrd="0" presId="urn:microsoft.com/office/officeart/2005/8/layout/process2"/>
    <dgm:cxn modelId="{FF8FEF22-DEEE-4944-B2E7-0047409B327D}" srcId="{A298CA0B-F78E-A544-8011-585D475F05A3}" destId="{B4AD052A-2937-4F46-A2DD-8594D3C3BBE8}" srcOrd="1" destOrd="0" parTransId="{ADCAAB85-AB15-CE40-BA9F-424D660EA4F8}" sibTransId="{BCBEF513-B4E3-3344-949C-51E11BF4458A}"/>
    <dgm:cxn modelId="{B5D3D644-3E09-40C5-9514-BB1B5BD87DC5}" type="presOf" srcId="{BCBEF513-B4E3-3344-949C-51E11BF4458A}" destId="{73C5117E-1707-F148-BE07-5578488C836D}" srcOrd="1" destOrd="0" presId="urn:microsoft.com/office/officeart/2005/8/layout/process2"/>
    <dgm:cxn modelId="{4F077F47-43FA-4BA7-85F4-90B7870B6343}" type="presOf" srcId="{DD2E7BD6-3636-954A-BC32-3097B2915223}" destId="{A79AC178-1BD9-894A-95D5-A40B9579D4C3}" srcOrd="1" destOrd="0" presId="urn:microsoft.com/office/officeart/2005/8/layout/process2"/>
    <dgm:cxn modelId="{B8228B62-F301-4E9F-9FEB-7B866A5E18E0}" type="presOf" srcId="{109C2E46-6CB0-C84E-AB1F-2D0C45A280D8}" destId="{3FFC2D94-1766-D94F-8619-0CC26B16FE47}" srcOrd="0" destOrd="0" presId="urn:microsoft.com/office/officeart/2005/8/layout/process2"/>
    <dgm:cxn modelId="{5F413757-10B5-4A4D-8B85-1B1BF6241089}" srcId="{A298CA0B-F78E-A544-8011-585D475F05A3}" destId="{109C2E46-6CB0-C84E-AB1F-2D0C45A280D8}" srcOrd="2" destOrd="0" parTransId="{3A4B53EE-A7B7-CD47-8CBF-D099BDA68C85}" sibTransId="{1500064F-25B5-D143-8772-E06DF090699F}"/>
    <dgm:cxn modelId="{8F976F75-B279-4188-A7F8-6B2BAC9CEF86}" type="presParOf" srcId="{B2BD2D9F-E6DF-464C-8A60-4A75D124F354}" destId="{9C5D2323-E82E-C94E-845B-66E6B87BC6B5}" srcOrd="0" destOrd="0" presId="urn:microsoft.com/office/officeart/2005/8/layout/process2"/>
    <dgm:cxn modelId="{85B9CD0E-6DB8-4E56-A2CC-6A35AD91C0D8}" type="presParOf" srcId="{B2BD2D9F-E6DF-464C-8A60-4A75D124F354}" destId="{ACE3D865-4EF2-E640-A43F-335EB3166416}" srcOrd="1" destOrd="0" presId="urn:microsoft.com/office/officeart/2005/8/layout/process2"/>
    <dgm:cxn modelId="{6585ACD3-6C85-4436-8131-CA844116B414}" type="presParOf" srcId="{ACE3D865-4EF2-E640-A43F-335EB3166416}" destId="{A79AC178-1BD9-894A-95D5-A40B9579D4C3}" srcOrd="0" destOrd="0" presId="urn:microsoft.com/office/officeart/2005/8/layout/process2"/>
    <dgm:cxn modelId="{CE9CB307-D68B-469E-AAA5-E7F86C6E0FAA}" type="presParOf" srcId="{B2BD2D9F-E6DF-464C-8A60-4A75D124F354}" destId="{832FFE62-15A5-BA44-9FA5-2D0E63109B67}" srcOrd="2" destOrd="0" presId="urn:microsoft.com/office/officeart/2005/8/layout/process2"/>
    <dgm:cxn modelId="{E8BAB2DD-8606-4227-8CDA-AA6FF525C488}" type="presParOf" srcId="{B2BD2D9F-E6DF-464C-8A60-4A75D124F354}" destId="{771470B5-F578-BB42-848B-6E274124003E}" srcOrd="3" destOrd="0" presId="urn:microsoft.com/office/officeart/2005/8/layout/process2"/>
    <dgm:cxn modelId="{0DBC5ED5-13CE-414D-A479-DE3F7F5F25BA}" type="presParOf" srcId="{771470B5-F578-BB42-848B-6E274124003E}" destId="{73C5117E-1707-F148-BE07-5578488C836D}" srcOrd="0" destOrd="0" presId="urn:microsoft.com/office/officeart/2005/8/layout/process2"/>
    <dgm:cxn modelId="{4BA874A1-B9B5-418C-8711-B60FCCBD3130}" type="presParOf" srcId="{B2BD2D9F-E6DF-464C-8A60-4A75D124F354}" destId="{3FFC2D94-1766-D94F-8619-0CC26B16FE4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8CA0B-F78E-A544-8011-585D475F05A3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1161CFC5-A3F2-9D46-99D0-A5FB20B0D4E9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Within-strain ANOVA</a:t>
          </a:r>
          <a:endParaRPr lang="en-US" b="1" dirty="0">
            <a:latin typeface="Arial"/>
            <a:cs typeface="Arial"/>
          </a:endParaRPr>
        </a:p>
      </dgm:t>
    </dgm:pt>
    <dgm:pt modelId="{BFB1B804-7111-2444-A4ED-45A9464BACE2}" type="parTrans" cxnId="{03C65F55-3346-2342-AAB0-C200FE799F1B}">
      <dgm:prSet/>
      <dgm:spPr/>
      <dgm:t>
        <a:bodyPr/>
        <a:lstStyle/>
        <a:p>
          <a:endParaRPr lang="en-US"/>
        </a:p>
      </dgm:t>
    </dgm:pt>
    <dgm:pt modelId="{DD2E7BD6-3636-954A-BC32-3097B2915223}" type="sibTrans" cxnId="{03C65F55-3346-2342-AAB0-C200FE799F1B}">
      <dgm:prSet/>
      <dgm:spPr/>
      <dgm:t>
        <a:bodyPr/>
        <a:lstStyle/>
        <a:p>
          <a:endParaRPr lang="en-US"/>
        </a:p>
      </dgm:t>
    </dgm:pt>
    <dgm:pt modelId="{B4AD052A-2937-4F46-A2DD-8594D3C3BBE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Clustering</a:t>
          </a:r>
          <a:endParaRPr lang="en-US" b="1" dirty="0">
            <a:latin typeface="Arial"/>
            <a:cs typeface="Arial"/>
          </a:endParaRPr>
        </a:p>
      </dgm:t>
    </dgm:pt>
    <dgm:pt modelId="{ADCAAB85-AB15-CE40-BA9F-424D660EA4F8}" type="parTrans" cxnId="{FF8FEF22-DEEE-4944-B2E7-0047409B327D}">
      <dgm:prSet/>
      <dgm:spPr/>
      <dgm:t>
        <a:bodyPr/>
        <a:lstStyle/>
        <a:p>
          <a:endParaRPr lang="en-US"/>
        </a:p>
      </dgm:t>
    </dgm:pt>
    <dgm:pt modelId="{BCBEF513-B4E3-3344-949C-51E11BF4458A}" type="sibTrans" cxnId="{FF8FEF22-DEEE-4944-B2E7-0047409B327D}">
      <dgm:prSet/>
      <dgm:spPr/>
      <dgm:t>
        <a:bodyPr/>
        <a:lstStyle/>
        <a:p>
          <a:endParaRPr lang="en-US"/>
        </a:p>
      </dgm:t>
    </dgm:pt>
    <dgm:pt modelId="{109C2E46-6CB0-C84E-AB1F-2D0C45A280D8}">
      <dgm:prSet phldrT="[Text]"/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YEASTRACT</a:t>
          </a:r>
          <a:endParaRPr lang="en-US" b="1" dirty="0">
            <a:latin typeface="Arial"/>
            <a:cs typeface="Arial"/>
          </a:endParaRPr>
        </a:p>
      </dgm:t>
    </dgm:pt>
    <dgm:pt modelId="{3A4B53EE-A7B7-CD47-8CBF-D099BDA68C85}" type="parTrans" cxnId="{5F413757-10B5-4A4D-8B85-1B1BF6241089}">
      <dgm:prSet/>
      <dgm:spPr/>
      <dgm:t>
        <a:bodyPr/>
        <a:lstStyle/>
        <a:p>
          <a:endParaRPr lang="en-US"/>
        </a:p>
      </dgm:t>
    </dgm:pt>
    <dgm:pt modelId="{1500064F-25B5-D143-8772-E06DF090699F}" type="sibTrans" cxnId="{5F413757-10B5-4A4D-8B85-1B1BF6241089}">
      <dgm:prSet/>
      <dgm:spPr/>
      <dgm:t>
        <a:bodyPr/>
        <a:lstStyle/>
        <a:p>
          <a:endParaRPr lang="en-US"/>
        </a:p>
      </dgm:t>
    </dgm:pt>
    <dgm:pt modelId="{B2BD2D9F-E6DF-464C-8A60-4A75D124F354}" type="pres">
      <dgm:prSet presAssocID="{A298CA0B-F78E-A544-8011-585D475F05A3}" presName="linearFlow" presStyleCnt="0">
        <dgm:presLayoutVars>
          <dgm:resizeHandles val="exact"/>
        </dgm:presLayoutVars>
      </dgm:prSet>
      <dgm:spPr/>
    </dgm:pt>
    <dgm:pt modelId="{9C5D2323-E82E-C94E-845B-66E6B87BC6B5}" type="pres">
      <dgm:prSet presAssocID="{1161CFC5-A3F2-9D46-99D0-A5FB20B0D4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3D865-4EF2-E640-A43F-335EB3166416}" type="pres">
      <dgm:prSet presAssocID="{DD2E7BD6-3636-954A-BC32-3097B291522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79AC178-1BD9-894A-95D5-A40B9579D4C3}" type="pres">
      <dgm:prSet presAssocID="{DD2E7BD6-3636-954A-BC32-3097B291522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32FFE62-15A5-BA44-9FA5-2D0E63109B67}" type="pres">
      <dgm:prSet presAssocID="{B4AD052A-2937-4F46-A2DD-8594D3C3BB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470B5-F578-BB42-848B-6E274124003E}" type="pres">
      <dgm:prSet presAssocID="{BCBEF513-B4E3-3344-949C-51E11BF4458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3C5117E-1707-F148-BE07-5578488C836D}" type="pres">
      <dgm:prSet presAssocID="{BCBEF513-B4E3-3344-949C-51E11BF4458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FFC2D94-1766-D94F-8619-0CC26B16FE47}" type="pres">
      <dgm:prSet presAssocID="{109C2E46-6CB0-C84E-AB1F-2D0C45A280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413757-10B5-4A4D-8B85-1B1BF6241089}" srcId="{A298CA0B-F78E-A544-8011-585D475F05A3}" destId="{109C2E46-6CB0-C84E-AB1F-2D0C45A280D8}" srcOrd="2" destOrd="0" parTransId="{3A4B53EE-A7B7-CD47-8CBF-D099BDA68C85}" sibTransId="{1500064F-25B5-D143-8772-E06DF090699F}"/>
    <dgm:cxn modelId="{FF8FEF22-DEEE-4944-B2E7-0047409B327D}" srcId="{A298CA0B-F78E-A544-8011-585D475F05A3}" destId="{B4AD052A-2937-4F46-A2DD-8594D3C3BBE8}" srcOrd="1" destOrd="0" parTransId="{ADCAAB85-AB15-CE40-BA9F-424D660EA4F8}" sibTransId="{BCBEF513-B4E3-3344-949C-51E11BF4458A}"/>
    <dgm:cxn modelId="{99EA1E3F-47A6-4FF1-AE4D-D9DCBD98169D}" type="presOf" srcId="{109C2E46-6CB0-C84E-AB1F-2D0C45A280D8}" destId="{3FFC2D94-1766-D94F-8619-0CC26B16FE47}" srcOrd="0" destOrd="0" presId="urn:microsoft.com/office/officeart/2005/8/layout/process2"/>
    <dgm:cxn modelId="{03C65F55-3346-2342-AAB0-C200FE799F1B}" srcId="{A298CA0B-F78E-A544-8011-585D475F05A3}" destId="{1161CFC5-A3F2-9D46-99D0-A5FB20B0D4E9}" srcOrd="0" destOrd="0" parTransId="{BFB1B804-7111-2444-A4ED-45A9464BACE2}" sibTransId="{DD2E7BD6-3636-954A-BC32-3097B2915223}"/>
    <dgm:cxn modelId="{6C5940D1-835C-4AC2-B1C8-EFAF6692F2D4}" type="presOf" srcId="{B4AD052A-2937-4F46-A2DD-8594D3C3BBE8}" destId="{832FFE62-15A5-BA44-9FA5-2D0E63109B67}" srcOrd="0" destOrd="0" presId="urn:microsoft.com/office/officeart/2005/8/layout/process2"/>
    <dgm:cxn modelId="{8AD977DE-B0BC-4549-B24B-280F13071A0A}" type="presOf" srcId="{A298CA0B-F78E-A544-8011-585D475F05A3}" destId="{B2BD2D9F-E6DF-464C-8A60-4A75D124F354}" srcOrd="0" destOrd="0" presId="urn:microsoft.com/office/officeart/2005/8/layout/process2"/>
    <dgm:cxn modelId="{99BFE56C-AB02-4050-BA09-A9DDFD889846}" type="presOf" srcId="{1161CFC5-A3F2-9D46-99D0-A5FB20B0D4E9}" destId="{9C5D2323-E82E-C94E-845B-66E6B87BC6B5}" srcOrd="0" destOrd="0" presId="urn:microsoft.com/office/officeart/2005/8/layout/process2"/>
    <dgm:cxn modelId="{807A7456-4219-49BD-908B-8683B7999C8F}" type="presOf" srcId="{BCBEF513-B4E3-3344-949C-51E11BF4458A}" destId="{73C5117E-1707-F148-BE07-5578488C836D}" srcOrd="1" destOrd="0" presId="urn:microsoft.com/office/officeart/2005/8/layout/process2"/>
    <dgm:cxn modelId="{4181F707-56AE-4757-9EEA-E34F814C511D}" type="presOf" srcId="{DD2E7BD6-3636-954A-BC32-3097B2915223}" destId="{A79AC178-1BD9-894A-95D5-A40B9579D4C3}" srcOrd="1" destOrd="0" presId="urn:microsoft.com/office/officeart/2005/8/layout/process2"/>
    <dgm:cxn modelId="{6886E2A3-347D-4B56-9FB8-051BD1694073}" type="presOf" srcId="{BCBEF513-B4E3-3344-949C-51E11BF4458A}" destId="{771470B5-F578-BB42-848B-6E274124003E}" srcOrd="0" destOrd="0" presId="urn:microsoft.com/office/officeart/2005/8/layout/process2"/>
    <dgm:cxn modelId="{D532DB89-F5B9-4C5D-9BC2-FE67BB2952D1}" type="presOf" srcId="{DD2E7BD6-3636-954A-BC32-3097B2915223}" destId="{ACE3D865-4EF2-E640-A43F-335EB3166416}" srcOrd="0" destOrd="0" presId="urn:microsoft.com/office/officeart/2005/8/layout/process2"/>
    <dgm:cxn modelId="{627AA2DA-F65D-4109-989A-FA4B02131725}" type="presParOf" srcId="{B2BD2D9F-E6DF-464C-8A60-4A75D124F354}" destId="{9C5D2323-E82E-C94E-845B-66E6B87BC6B5}" srcOrd="0" destOrd="0" presId="urn:microsoft.com/office/officeart/2005/8/layout/process2"/>
    <dgm:cxn modelId="{5FE42C3C-A863-40CF-B41B-6B3F36BD5D96}" type="presParOf" srcId="{B2BD2D9F-E6DF-464C-8A60-4A75D124F354}" destId="{ACE3D865-4EF2-E640-A43F-335EB3166416}" srcOrd="1" destOrd="0" presId="urn:microsoft.com/office/officeart/2005/8/layout/process2"/>
    <dgm:cxn modelId="{8DB5F0AD-93EE-417D-BC8E-ECB795D886FC}" type="presParOf" srcId="{ACE3D865-4EF2-E640-A43F-335EB3166416}" destId="{A79AC178-1BD9-894A-95D5-A40B9579D4C3}" srcOrd="0" destOrd="0" presId="urn:microsoft.com/office/officeart/2005/8/layout/process2"/>
    <dgm:cxn modelId="{6EFD92A4-839A-406C-AD0C-8FA7132310A0}" type="presParOf" srcId="{B2BD2D9F-E6DF-464C-8A60-4A75D124F354}" destId="{832FFE62-15A5-BA44-9FA5-2D0E63109B67}" srcOrd="2" destOrd="0" presId="urn:microsoft.com/office/officeart/2005/8/layout/process2"/>
    <dgm:cxn modelId="{9A4A4A45-485A-432E-9926-6DB3606187CC}" type="presParOf" srcId="{B2BD2D9F-E6DF-464C-8A60-4A75D124F354}" destId="{771470B5-F578-BB42-848B-6E274124003E}" srcOrd="3" destOrd="0" presId="urn:microsoft.com/office/officeart/2005/8/layout/process2"/>
    <dgm:cxn modelId="{554D2F03-22EE-42BC-9BB0-6A20BA5E177D}" type="presParOf" srcId="{771470B5-F578-BB42-848B-6E274124003E}" destId="{73C5117E-1707-F148-BE07-5578488C836D}" srcOrd="0" destOrd="0" presId="urn:microsoft.com/office/officeart/2005/8/layout/process2"/>
    <dgm:cxn modelId="{E3C91CE0-FF4B-422C-A462-453801C64C0F}" type="presParOf" srcId="{B2BD2D9F-E6DF-464C-8A60-4A75D124F354}" destId="{3FFC2D94-1766-D94F-8619-0CC26B16FE4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98CA0B-F78E-A544-8011-585D475F05A3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1161CFC5-A3F2-9D46-99D0-A5FB20B0D4E9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Within-strain ANOVA</a:t>
          </a:r>
          <a:endParaRPr lang="en-US" b="1" dirty="0">
            <a:latin typeface="Arial"/>
            <a:cs typeface="Arial"/>
          </a:endParaRPr>
        </a:p>
      </dgm:t>
    </dgm:pt>
    <dgm:pt modelId="{BFB1B804-7111-2444-A4ED-45A9464BACE2}" type="parTrans" cxnId="{03C65F55-3346-2342-AAB0-C200FE799F1B}">
      <dgm:prSet/>
      <dgm:spPr/>
      <dgm:t>
        <a:bodyPr/>
        <a:lstStyle/>
        <a:p>
          <a:endParaRPr lang="en-US"/>
        </a:p>
      </dgm:t>
    </dgm:pt>
    <dgm:pt modelId="{DD2E7BD6-3636-954A-BC32-3097B2915223}" type="sibTrans" cxnId="{03C65F55-3346-2342-AAB0-C200FE799F1B}">
      <dgm:prSet/>
      <dgm:spPr/>
      <dgm:t>
        <a:bodyPr/>
        <a:lstStyle/>
        <a:p>
          <a:endParaRPr lang="en-US"/>
        </a:p>
      </dgm:t>
    </dgm:pt>
    <dgm:pt modelId="{B4AD052A-2937-4F46-A2DD-8594D3C3BBE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Clustering with STEM</a:t>
          </a:r>
          <a:endParaRPr lang="en-US" b="1" dirty="0">
            <a:latin typeface="Arial"/>
            <a:cs typeface="Arial"/>
          </a:endParaRPr>
        </a:p>
      </dgm:t>
    </dgm:pt>
    <dgm:pt modelId="{ADCAAB85-AB15-CE40-BA9F-424D660EA4F8}" type="parTrans" cxnId="{FF8FEF22-DEEE-4944-B2E7-0047409B327D}">
      <dgm:prSet/>
      <dgm:spPr/>
      <dgm:t>
        <a:bodyPr/>
        <a:lstStyle/>
        <a:p>
          <a:endParaRPr lang="en-US"/>
        </a:p>
      </dgm:t>
    </dgm:pt>
    <dgm:pt modelId="{BCBEF513-B4E3-3344-949C-51E11BF4458A}" type="sibTrans" cxnId="{FF8FEF22-DEEE-4944-B2E7-0047409B327D}">
      <dgm:prSet/>
      <dgm:spPr/>
      <dgm:t>
        <a:bodyPr/>
        <a:lstStyle/>
        <a:p>
          <a:endParaRPr lang="en-US"/>
        </a:p>
      </dgm:t>
    </dgm:pt>
    <dgm:pt modelId="{109C2E46-6CB0-C84E-AB1F-2D0C45A280D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Arial"/>
              <a:cs typeface="Arial"/>
            </a:rPr>
            <a:t>YEASTRACT</a:t>
          </a:r>
          <a:endParaRPr lang="en-US" b="1" dirty="0">
            <a:latin typeface="Arial"/>
            <a:cs typeface="Arial"/>
          </a:endParaRPr>
        </a:p>
      </dgm:t>
    </dgm:pt>
    <dgm:pt modelId="{3A4B53EE-A7B7-CD47-8CBF-D099BDA68C85}" type="parTrans" cxnId="{5F413757-10B5-4A4D-8B85-1B1BF6241089}">
      <dgm:prSet/>
      <dgm:spPr/>
      <dgm:t>
        <a:bodyPr/>
        <a:lstStyle/>
        <a:p>
          <a:endParaRPr lang="en-US"/>
        </a:p>
      </dgm:t>
    </dgm:pt>
    <dgm:pt modelId="{1500064F-25B5-D143-8772-E06DF090699F}" type="sibTrans" cxnId="{5F413757-10B5-4A4D-8B85-1B1BF6241089}">
      <dgm:prSet/>
      <dgm:spPr/>
      <dgm:t>
        <a:bodyPr/>
        <a:lstStyle/>
        <a:p>
          <a:endParaRPr lang="en-US"/>
        </a:p>
      </dgm:t>
    </dgm:pt>
    <dgm:pt modelId="{B2BD2D9F-E6DF-464C-8A60-4A75D124F354}" type="pres">
      <dgm:prSet presAssocID="{A298CA0B-F78E-A544-8011-585D475F05A3}" presName="linearFlow" presStyleCnt="0">
        <dgm:presLayoutVars>
          <dgm:resizeHandles val="exact"/>
        </dgm:presLayoutVars>
      </dgm:prSet>
      <dgm:spPr/>
    </dgm:pt>
    <dgm:pt modelId="{9C5D2323-E82E-C94E-845B-66E6B87BC6B5}" type="pres">
      <dgm:prSet presAssocID="{1161CFC5-A3F2-9D46-99D0-A5FB20B0D4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3D865-4EF2-E640-A43F-335EB3166416}" type="pres">
      <dgm:prSet presAssocID="{DD2E7BD6-3636-954A-BC32-3097B291522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79AC178-1BD9-894A-95D5-A40B9579D4C3}" type="pres">
      <dgm:prSet presAssocID="{DD2E7BD6-3636-954A-BC32-3097B291522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32FFE62-15A5-BA44-9FA5-2D0E63109B67}" type="pres">
      <dgm:prSet presAssocID="{B4AD052A-2937-4F46-A2DD-8594D3C3BB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470B5-F578-BB42-848B-6E274124003E}" type="pres">
      <dgm:prSet presAssocID="{BCBEF513-B4E3-3344-949C-51E11BF4458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3C5117E-1707-F148-BE07-5578488C836D}" type="pres">
      <dgm:prSet presAssocID="{BCBEF513-B4E3-3344-949C-51E11BF4458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FFC2D94-1766-D94F-8619-0CC26B16FE47}" type="pres">
      <dgm:prSet presAssocID="{109C2E46-6CB0-C84E-AB1F-2D0C45A280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413757-10B5-4A4D-8B85-1B1BF6241089}" srcId="{A298CA0B-F78E-A544-8011-585D475F05A3}" destId="{109C2E46-6CB0-C84E-AB1F-2D0C45A280D8}" srcOrd="2" destOrd="0" parTransId="{3A4B53EE-A7B7-CD47-8CBF-D099BDA68C85}" sibTransId="{1500064F-25B5-D143-8772-E06DF090699F}"/>
    <dgm:cxn modelId="{FF8FEF22-DEEE-4944-B2E7-0047409B327D}" srcId="{A298CA0B-F78E-A544-8011-585D475F05A3}" destId="{B4AD052A-2937-4F46-A2DD-8594D3C3BBE8}" srcOrd="1" destOrd="0" parTransId="{ADCAAB85-AB15-CE40-BA9F-424D660EA4F8}" sibTransId="{BCBEF513-B4E3-3344-949C-51E11BF4458A}"/>
    <dgm:cxn modelId="{23BD1055-3795-443E-85E7-778EC9B5871B}" type="presOf" srcId="{B4AD052A-2937-4F46-A2DD-8594D3C3BBE8}" destId="{832FFE62-15A5-BA44-9FA5-2D0E63109B67}" srcOrd="0" destOrd="0" presId="urn:microsoft.com/office/officeart/2005/8/layout/process2"/>
    <dgm:cxn modelId="{03C65F55-3346-2342-AAB0-C200FE799F1B}" srcId="{A298CA0B-F78E-A544-8011-585D475F05A3}" destId="{1161CFC5-A3F2-9D46-99D0-A5FB20B0D4E9}" srcOrd="0" destOrd="0" parTransId="{BFB1B804-7111-2444-A4ED-45A9464BACE2}" sibTransId="{DD2E7BD6-3636-954A-BC32-3097B2915223}"/>
    <dgm:cxn modelId="{0B7DDFA1-028E-40F7-ABF5-B4A74FB91C98}" type="presOf" srcId="{BCBEF513-B4E3-3344-949C-51E11BF4458A}" destId="{771470B5-F578-BB42-848B-6E274124003E}" srcOrd="0" destOrd="0" presId="urn:microsoft.com/office/officeart/2005/8/layout/process2"/>
    <dgm:cxn modelId="{CCCD7EE3-723E-4E10-A70A-E4F259DE4BA6}" type="presOf" srcId="{A298CA0B-F78E-A544-8011-585D475F05A3}" destId="{B2BD2D9F-E6DF-464C-8A60-4A75D124F354}" srcOrd="0" destOrd="0" presId="urn:microsoft.com/office/officeart/2005/8/layout/process2"/>
    <dgm:cxn modelId="{D95DF63D-FBBE-41CD-AC91-BE4E57160436}" type="presOf" srcId="{DD2E7BD6-3636-954A-BC32-3097B2915223}" destId="{A79AC178-1BD9-894A-95D5-A40B9579D4C3}" srcOrd="1" destOrd="0" presId="urn:microsoft.com/office/officeart/2005/8/layout/process2"/>
    <dgm:cxn modelId="{D821CBEE-DE06-4F5E-BC49-E6F81D6EF99B}" type="presOf" srcId="{BCBEF513-B4E3-3344-949C-51E11BF4458A}" destId="{73C5117E-1707-F148-BE07-5578488C836D}" srcOrd="1" destOrd="0" presId="urn:microsoft.com/office/officeart/2005/8/layout/process2"/>
    <dgm:cxn modelId="{14BA08E8-47D4-4B71-98F4-5657BD7B4F86}" type="presOf" srcId="{1161CFC5-A3F2-9D46-99D0-A5FB20B0D4E9}" destId="{9C5D2323-E82E-C94E-845B-66E6B87BC6B5}" srcOrd="0" destOrd="0" presId="urn:microsoft.com/office/officeart/2005/8/layout/process2"/>
    <dgm:cxn modelId="{72942557-2E3B-4CE7-93D1-505F2E24BFBB}" type="presOf" srcId="{DD2E7BD6-3636-954A-BC32-3097B2915223}" destId="{ACE3D865-4EF2-E640-A43F-335EB3166416}" srcOrd="0" destOrd="0" presId="urn:microsoft.com/office/officeart/2005/8/layout/process2"/>
    <dgm:cxn modelId="{B40DBBC7-926A-4091-802A-F9833FF5D0E6}" type="presOf" srcId="{109C2E46-6CB0-C84E-AB1F-2D0C45A280D8}" destId="{3FFC2D94-1766-D94F-8619-0CC26B16FE47}" srcOrd="0" destOrd="0" presId="urn:microsoft.com/office/officeart/2005/8/layout/process2"/>
    <dgm:cxn modelId="{0D016747-00D2-42A7-815E-992A556C7F1D}" type="presParOf" srcId="{B2BD2D9F-E6DF-464C-8A60-4A75D124F354}" destId="{9C5D2323-E82E-C94E-845B-66E6B87BC6B5}" srcOrd="0" destOrd="0" presId="urn:microsoft.com/office/officeart/2005/8/layout/process2"/>
    <dgm:cxn modelId="{BAEB86E7-4007-4A80-9626-43DDE3A51DA3}" type="presParOf" srcId="{B2BD2D9F-E6DF-464C-8A60-4A75D124F354}" destId="{ACE3D865-4EF2-E640-A43F-335EB3166416}" srcOrd="1" destOrd="0" presId="urn:microsoft.com/office/officeart/2005/8/layout/process2"/>
    <dgm:cxn modelId="{DD1D12C5-A206-454B-A258-452FDA28C002}" type="presParOf" srcId="{ACE3D865-4EF2-E640-A43F-335EB3166416}" destId="{A79AC178-1BD9-894A-95D5-A40B9579D4C3}" srcOrd="0" destOrd="0" presId="urn:microsoft.com/office/officeart/2005/8/layout/process2"/>
    <dgm:cxn modelId="{3D61123F-8234-499B-842E-FD45F67763DC}" type="presParOf" srcId="{B2BD2D9F-E6DF-464C-8A60-4A75D124F354}" destId="{832FFE62-15A5-BA44-9FA5-2D0E63109B67}" srcOrd="2" destOrd="0" presId="urn:microsoft.com/office/officeart/2005/8/layout/process2"/>
    <dgm:cxn modelId="{96CE42D4-2459-40FD-A266-BCE64733A4E5}" type="presParOf" srcId="{B2BD2D9F-E6DF-464C-8A60-4A75D124F354}" destId="{771470B5-F578-BB42-848B-6E274124003E}" srcOrd="3" destOrd="0" presId="urn:microsoft.com/office/officeart/2005/8/layout/process2"/>
    <dgm:cxn modelId="{05F8DD92-26E8-4602-8E47-1FD8DAF6CD2D}" type="presParOf" srcId="{771470B5-F578-BB42-848B-6E274124003E}" destId="{73C5117E-1707-F148-BE07-5578488C836D}" srcOrd="0" destOrd="0" presId="urn:microsoft.com/office/officeart/2005/8/layout/process2"/>
    <dgm:cxn modelId="{7483D4FA-89FF-4532-836A-E5A12759A29B}" type="presParOf" srcId="{B2BD2D9F-E6DF-464C-8A60-4A75D124F354}" destId="{3FFC2D94-1766-D94F-8619-0CC26B16FE4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5FB0C0-8544-424C-BC84-39835D6BA8E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AFE55F-F9E5-485E-83DD-910C9107F840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dirty="0" smtClean="0"/>
            <a:t>Sigmoidal</a:t>
          </a:r>
          <a:endParaRPr lang="en-US" sz="1600" dirty="0"/>
        </a:p>
      </dgm:t>
    </dgm:pt>
    <dgm:pt modelId="{B37C9371-B7D4-4F93-AD71-437893BB93FB}" type="parTrans" cxnId="{0F512CE8-DC24-4A13-BF11-4AD48B87BBF7}">
      <dgm:prSet/>
      <dgm:spPr/>
      <dgm:t>
        <a:bodyPr/>
        <a:lstStyle/>
        <a:p>
          <a:endParaRPr lang="en-US"/>
        </a:p>
      </dgm:t>
    </dgm:pt>
    <dgm:pt modelId="{BC762B73-4986-4C18-BAB8-EFEFEA0816DA}" type="sibTrans" cxnId="{0F512CE8-DC24-4A13-BF11-4AD48B87BBF7}">
      <dgm:prSet/>
      <dgm:spPr/>
      <dgm:t>
        <a:bodyPr/>
        <a:lstStyle/>
        <a:p>
          <a:endParaRPr lang="en-US"/>
        </a:p>
      </dgm:t>
    </dgm:pt>
    <dgm:pt modelId="{98526B82-B802-437F-9F60-0CB7F9EC5CA3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err="1" smtClean="0"/>
            <a:t>Michaelis-Menten</a:t>
          </a:r>
          <a:endParaRPr lang="en-US" sz="1600" dirty="0"/>
        </a:p>
      </dgm:t>
    </dgm:pt>
    <dgm:pt modelId="{F725750D-F34C-4B67-B592-E2CBCE514095}" type="parTrans" cxnId="{E4E83ED8-CD33-4D57-8C76-D04263B7AE68}">
      <dgm:prSet/>
      <dgm:spPr/>
      <dgm:t>
        <a:bodyPr/>
        <a:lstStyle/>
        <a:p>
          <a:endParaRPr lang="en-US"/>
        </a:p>
      </dgm:t>
    </dgm:pt>
    <dgm:pt modelId="{99BAABB2-7436-42D2-A822-65D02BF9F5C1}" type="sibTrans" cxnId="{E4E83ED8-CD33-4D57-8C76-D04263B7AE68}">
      <dgm:prSet/>
      <dgm:spPr/>
      <dgm:t>
        <a:bodyPr/>
        <a:lstStyle/>
        <a:p>
          <a:endParaRPr lang="en-US"/>
        </a:p>
      </dgm:t>
    </dgm:pt>
    <dgm:pt modelId="{1CE9E2D2-6464-4E98-85B0-95728D33FBF3}">
      <dgm:prSet phldrT="[Text]"/>
      <dgm:spPr/>
      <dgm:t>
        <a:bodyPr/>
        <a:lstStyle/>
        <a:p>
          <a:r>
            <a:rPr lang="en-US" dirty="0" smtClean="0"/>
            <a:t>Estimate + Forward</a:t>
          </a:r>
          <a:endParaRPr lang="en-US" dirty="0"/>
        </a:p>
      </dgm:t>
    </dgm:pt>
    <dgm:pt modelId="{E047B122-5977-49D4-A172-8275A6CFBA27}" type="parTrans" cxnId="{EC1EAA2B-648F-4790-9264-42170B7E1FB7}">
      <dgm:prSet/>
      <dgm:spPr/>
      <dgm:t>
        <a:bodyPr/>
        <a:lstStyle/>
        <a:p>
          <a:endParaRPr lang="en-US"/>
        </a:p>
      </dgm:t>
    </dgm:pt>
    <dgm:pt modelId="{D48EB38D-EB1F-4165-B39C-056DD67609CE}" type="sibTrans" cxnId="{EC1EAA2B-648F-4790-9264-42170B7E1FB7}">
      <dgm:prSet/>
      <dgm:spPr/>
      <dgm:t>
        <a:bodyPr/>
        <a:lstStyle/>
        <a:p>
          <a:endParaRPr lang="en-US"/>
        </a:p>
      </dgm:t>
    </dgm:pt>
    <dgm:pt modelId="{7212215F-99D8-4223-AC31-7029F8E43193}">
      <dgm:prSet phldrT="[Text]"/>
      <dgm:spPr/>
      <dgm:t>
        <a:bodyPr/>
        <a:lstStyle/>
        <a:p>
          <a:r>
            <a:rPr lang="en-US" dirty="0" smtClean="0"/>
            <a:t>Forward Only</a:t>
          </a:r>
          <a:endParaRPr lang="en-US" dirty="0"/>
        </a:p>
      </dgm:t>
    </dgm:pt>
    <dgm:pt modelId="{252FB6E1-E042-42BC-AE8C-B41FEFDD7E0E}" type="parTrans" cxnId="{B97A79EE-3580-4F26-8D6A-6D96E4AF8080}">
      <dgm:prSet/>
      <dgm:spPr/>
      <dgm:t>
        <a:bodyPr/>
        <a:lstStyle/>
        <a:p>
          <a:endParaRPr lang="en-US"/>
        </a:p>
      </dgm:t>
    </dgm:pt>
    <dgm:pt modelId="{A61D4F7E-08D3-4A81-941D-7220FFF55BEA}" type="sibTrans" cxnId="{B97A79EE-3580-4F26-8D6A-6D96E4AF8080}">
      <dgm:prSet/>
      <dgm:spPr/>
      <dgm:t>
        <a:bodyPr/>
        <a:lstStyle/>
        <a:p>
          <a:endParaRPr lang="en-US"/>
        </a:p>
      </dgm:t>
    </dgm:pt>
    <dgm:pt modelId="{2B1E9626-012B-43D2-8D4C-134D2B178E2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Fix p</a:t>
          </a:r>
          <a:endParaRPr lang="en-US" dirty="0"/>
        </a:p>
      </dgm:t>
    </dgm:pt>
    <dgm:pt modelId="{603A7DE3-E5E8-46BE-98EC-69011EB6BE6F}" type="parTrans" cxnId="{5BC25CF5-20CE-4B15-9F55-4B4B11D2F16F}">
      <dgm:prSet/>
      <dgm:spPr/>
      <dgm:t>
        <a:bodyPr/>
        <a:lstStyle/>
        <a:p>
          <a:endParaRPr lang="en-US"/>
        </a:p>
      </dgm:t>
    </dgm:pt>
    <dgm:pt modelId="{BDC7CA7A-5C41-49E4-B7B5-0B26B635A3CD}" type="sibTrans" cxnId="{5BC25CF5-20CE-4B15-9F55-4B4B11D2F16F}">
      <dgm:prSet/>
      <dgm:spPr/>
      <dgm:t>
        <a:bodyPr/>
        <a:lstStyle/>
        <a:p>
          <a:endParaRPr lang="en-US"/>
        </a:p>
      </dgm:t>
    </dgm:pt>
    <dgm:pt modelId="{4ABAF741-3B02-4732-95B7-38F6A75F9CA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Estimate p</a:t>
          </a:r>
          <a:endParaRPr lang="en-US" dirty="0"/>
        </a:p>
      </dgm:t>
    </dgm:pt>
    <dgm:pt modelId="{4E845EA5-C103-4BAE-90D4-210EAEA624EE}" type="parTrans" cxnId="{48DAD612-9718-4B25-A051-769954B842B4}">
      <dgm:prSet/>
      <dgm:spPr/>
      <dgm:t>
        <a:bodyPr/>
        <a:lstStyle/>
        <a:p>
          <a:endParaRPr lang="en-US"/>
        </a:p>
      </dgm:t>
    </dgm:pt>
    <dgm:pt modelId="{A2487CE3-A5E5-43D3-9895-DAE556A7FB88}" type="sibTrans" cxnId="{48DAD612-9718-4B25-A051-769954B842B4}">
      <dgm:prSet/>
      <dgm:spPr/>
      <dgm:t>
        <a:bodyPr/>
        <a:lstStyle/>
        <a:p>
          <a:endParaRPr lang="en-US"/>
        </a:p>
      </dgm:t>
    </dgm:pt>
    <dgm:pt modelId="{E7040050-4D59-4D47-90ED-E268F03AEFD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92F12269-40D6-4506-BC18-C984E3B04483}" type="parTrans" cxnId="{E8630E90-5181-44EF-8446-8F9394D6B54E}">
      <dgm:prSet/>
      <dgm:spPr/>
      <dgm:t>
        <a:bodyPr/>
        <a:lstStyle/>
        <a:p>
          <a:endParaRPr lang="en-US"/>
        </a:p>
      </dgm:t>
    </dgm:pt>
    <dgm:pt modelId="{C8E6961D-D828-40AB-ACFF-D40F795BDEE9}" type="sibTrans" cxnId="{E8630E90-5181-44EF-8446-8F9394D6B54E}">
      <dgm:prSet/>
      <dgm:spPr/>
      <dgm:t>
        <a:bodyPr/>
        <a:lstStyle/>
        <a:p>
          <a:endParaRPr lang="en-US"/>
        </a:p>
      </dgm:t>
    </dgm:pt>
    <dgm:pt modelId="{2ABEB8EB-0939-4657-8BFA-902FE1C3706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714A2B12-4F66-4239-BD3A-37E2BCE9C20B}" type="parTrans" cxnId="{22025DC4-DC24-45E7-A198-BCC538AB6BC8}">
      <dgm:prSet/>
      <dgm:spPr/>
      <dgm:t>
        <a:bodyPr/>
        <a:lstStyle/>
        <a:p>
          <a:endParaRPr lang="en-US"/>
        </a:p>
      </dgm:t>
    </dgm:pt>
    <dgm:pt modelId="{D13772D5-3318-412C-83E4-8794A8C96746}" type="sibTrans" cxnId="{22025DC4-DC24-45E7-A198-BCC538AB6BC8}">
      <dgm:prSet/>
      <dgm:spPr/>
      <dgm:t>
        <a:bodyPr/>
        <a:lstStyle/>
        <a:p>
          <a:endParaRPr lang="en-US"/>
        </a:p>
      </dgm:t>
    </dgm:pt>
    <dgm:pt modelId="{C6D852DF-8C62-475C-871D-EF2EB12B5D3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904278F8-2884-490E-A51C-4271E7C4DFFC}" type="parTrans" cxnId="{62340EFC-8420-473F-B63B-A5FEB215BDAF}">
      <dgm:prSet/>
      <dgm:spPr/>
      <dgm:t>
        <a:bodyPr/>
        <a:lstStyle/>
        <a:p>
          <a:endParaRPr lang="en-US"/>
        </a:p>
      </dgm:t>
    </dgm:pt>
    <dgm:pt modelId="{6682E551-576A-4A90-B6A9-D8B14F52BD80}" type="sibTrans" cxnId="{62340EFC-8420-473F-B63B-A5FEB215BDAF}">
      <dgm:prSet/>
      <dgm:spPr/>
      <dgm:t>
        <a:bodyPr/>
        <a:lstStyle/>
        <a:p>
          <a:endParaRPr lang="en-US"/>
        </a:p>
      </dgm:t>
    </dgm:pt>
    <dgm:pt modelId="{58B6E8EA-3305-4AC2-8092-C7109B88206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578555E2-7BF8-462C-B746-342EEF6A0F2B}" type="parTrans" cxnId="{6D6110B3-9FA1-4C52-A81F-1BE8824CFAB8}">
      <dgm:prSet/>
      <dgm:spPr/>
      <dgm:t>
        <a:bodyPr/>
        <a:lstStyle/>
        <a:p>
          <a:endParaRPr lang="en-US"/>
        </a:p>
      </dgm:t>
    </dgm:pt>
    <dgm:pt modelId="{44B1DB8A-DEAA-4F2F-A822-1332B5A569A8}" type="sibTrans" cxnId="{6D6110B3-9FA1-4C52-A81F-1BE8824CFAB8}">
      <dgm:prSet/>
      <dgm:spPr/>
      <dgm:t>
        <a:bodyPr/>
        <a:lstStyle/>
        <a:p>
          <a:endParaRPr lang="en-US"/>
        </a:p>
      </dgm:t>
    </dgm:pt>
    <dgm:pt modelId="{ABCE2CF9-9227-4691-9B3A-47FC44E3208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3713FECD-BA9E-4C67-9EB6-9BDE34DDAF45}" type="parTrans" cxnId="{4FC78531-DC89-41CC-8E1C-85740E7E2DF6}">
      <dgm:prSet/>
      <dgm:spPr/>
      <dgm:t>
        <a:bodyPr/>
        <a:lstStyle/>
        <a:p>
          <a:endParaRPr lang="en-US"/>
        </a:p>
      </dgm:t>
    </dgm:pt>
    <dgm:pt modelId="{DE82640F-87D3-4414-B17E-B0326961B920}" type="sibTrans" cxnId="{4FC78531-DC89-41CC-8E1C-85740E7E2DF6}">
      <dgm:prSet/>
      <dgm:spPr/>
      <dgm:t>
        <a:bodyPr/>
        <a:lstStyle/>
        <a:p>
          <a:endParaRPr lang="en-US"/>
        </a:p>
      </dgm:t>
    </dgm:pt>
    <dgm:pt modelId="{0E5AF70F-A2CC-4C6C-8A90-F20AA3BF3F8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2F1D094F-F5BC-4FFA-81CF-7A94280A8AC9}" type="parTrans" cxnId="{9A136838-BA93-4BDC-8ECA-C2CD66E0A6A1}">
      <dgm:prSet/>
      <dgm:spPr/>
      <dgm:t>
        <a:bodyPr/>
        <a:lstStyle/>
        <a:p>
          <a:endParaRPr lang="en-US"/>
        </a:p>
      </dgm:t>
    </dgm:pt>
    <dgm:pt modelId="{5CF53103-CF44-4D7F-9B97-5A9DBAA91771}" type="sibTrans" cxnId="{9A136838-BA93-4BDC-8ECA-C2CD66E0A6A1}">
      <dgm:prSet/>
      <dgm:spPr/>
      <dgm:t>
        <a:bodyPr/>
        <a:lstStyle/>
        <a:p>
          <a:endParaRPr lang="en-US"/>
        </a:p>
      </dgm:t>
    </dgm:pt>
    <dgm:pt modelId="{573C5B5F-7EA1-4731-B5F1-260D114CE8A6}">
      <dgm:prSet phldrT="[Text]"/>
      <dgm:spPr/>
      <dgm:t>
        <a:bodyPr/>
        <a:lstStyle/>
        <a:p>
          <a:r>
            <a:rPr lang="en-US" dirty="0" smtClean="0"/>
            <a:t>Estimate + Forward</a:t>
          </a:r>
          <a:endParaRPr lang="en-US" dirty="0"/>
        </a:p>
      </dgm:t>
    </dgm:pt>
    <dgm:pt modelId="{F2807ACC-33FA-4B26-A3EF-5C7FEA648415}" type="parTrans" cxnId="{E0999E2A-64BA-47B3-AEE4-A0092F23B68B}">
      <dgm:prSet/>
      <dgm:spPr/>
      <dgm:t>
        <a:bodyPr/>
        <a:lstStyle/>
        <a:p>
          <a:endParaRPr lang="en-US"/>
        </a:p>
      </dgm:t>
    </dgm:pt>
    <dgm:pt modelId="{ED787796-8EBF-44AA-800A-7E45BEA9CD5B}" type="sibTrans" cxnId="{E0999E2A-64BA-47B3-AEE4-A0092F23B68B}">
      <dgm:prSet/>
      <dgm:spPr/>
      <dgm:t>
        <a:bodyPr/>
        <a:lstStyle/>
        <a:p>
          <a:endParaRPr lang="en-US"/>
        </a:p>
      </dgm:t>
    </dgm:pt>
    <dgm:pt modelId="{F9A31F32-B8D7-4B40-874A-2F381991B33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Estimate b, Estimate p</a:t>
          </a:r>
          <a:endParaRPr lang="en-US" dirty="0"/>
        </a:p>
      </dgm:t>
    </dgm:pt>
    <dgm:pt modelId="{273EC1A1-7DC1-4EA3-AD29-0550C647FDA1}" type="parTrans" cxnId="{4A2EA2CB-B727-4869-9D9F-46E126BFA88F}">
      <dgm:prSet/>
      <dgm:spPr/>
      <dgm:t>
        <a:bodyPr/>
        <a:lstStyle/>
        <a:p>
          <a:endParaRPr lang="en-US"/>
        </a:p>
      </dgm:t>
    </dgm:pt>
    <dgm:pt modelId="{65C42E19-F5E5-4557-8FE7-657824EC556B}" type="sibTrans" cxnId="{4A2EA2CB-B727-4869-9D9F-46E126BFA88F}">
      <dgm:prSet/>
      <dgm:spPr/>
      <dgm:t>
        <a:bodyPr/>
        <a:lstStyle/>
        <a:p>
          <a:endParaRPr lang="en-US"/>
        </a:p>
      </dgm:t>
    </dgm:pt>
    <dgm:pt modelId="{4990E4C1-101C-4677-9A86-2B0A57B23F3A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4EAFC0D2-E353-414B-AA23-71F17714E2E5}" type="parTrans" cxnId="{FF176ECB-AAE5-48BF-BD26-064CE97DF33B}">
      <dgm:prSet/>
      <dgm:spPr/>
      <dgm:t>
        <a:bodyPr/>
        <a:lstStyle/>
        <a:p>
          <a:endParaRPr lang="en-US"/>
        </a:p>
      </dgm:t>
    </dgm:pt>
    <dgm:pt modelId="{AA97F305-C1FB-496D-941A-4486821CE912}" type="sibTrans" cxnId="{FF176ECB-AAE5-48BF-BD26-064CE97DF33B}">
      <dgm:prSet/>
      <dgm:spPr/>
      <dgm:t>
        <a:bodyPr/>
        <a:lstStyle/>
        <a:p>
          <a:endParaRPr lang="en-US"/>
        </a:p>
      </dgm:t>
    </dgm:pt>
    <dgm:pt modelId="{74243970-D15D-49EE-8322-1F142721EBC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17A90D05-DF1B-4E5D-A97D-0AEFAEE382F7}" type="parTrans" cxnId="{E1BE95A5-C631-404D-87D1-BF86B86285C3}">
      <dgm:prSet/>
      <dgm:spPr/>
      <dgm:t>
        <a:bodyPr/>
        <a:lstStyle/>
        <a:p>
          <a:endParaRPr lang="en-US"/>
        </a:p>
      </dgm:t>
    </dgm:pt>
    <dgm:pt modelId="{9A3F3AEF-EA63-4B68-AE29-9394390FDCB2}" type="sibTrans" cxnId="{E1BE95A5-C631-404D-87D1-BF86B86285C3}">
      <dgm:prSet/>
      <dgm:spPr/>
      <dgm:t>
        <a:bodyPr/>
        <a:lstStyle/>
        <a:p>
          <a:endParaRPr lang="en-US"/>
        </a:p>
      </dgm:t>
    </dgm:pt>
    <dgm:pt modelId="{961DB20C-FEF3-4ED2-ABB4-EE286E6EDD49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Estimate b, Fix p</a:t>
          </a:r>
          <a:endParaRPr lang="en-US" dirty="0"/>
        </a:p>
      </dgm:t>
    </dgm:pt>
    <dgm:pt modelId="{F0771ADC-8B6D-4689-99BC-AC807D73DFB2}" type="parTrans" cxnId="{B93F49F6-8DA6-4B3D-AFF1-9FE28EC5EA2A}">
      <dgm:prSet/>
      <dgm:spPr/>
      <dgm:t>
        <a:bodyPr/>
        <a:lstStyle/>
        <a:p>
          <a:endParaRPr lang="en-US"/>
        </a:p>
      </dgm:t>
    </dgm:pt>
    <dgm:pt modelId="{834D0014-0642-4B5A-A6CD-BC4F244C1868}" type="sibTrans" cxnId="{B93F49F6-8DA6-4B3D-AFF1-9FE28EC5EA2A}">
      <dgm:prSet/>
      <dgm:spPr/>
      <dgm:t>
        <a:bodyPr/>
        <a:lstStyle/>
        <a:p>
          <a:endParaRPr lang="en-US"/>
        </a:p>
      </dgm:t>
    </dgm:pt>
    <dgm:pt modelId="{04F1D2ED-74FB-457F-8EC9-11ABA0C2068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D4612834-D2DD-4610-9AE6-EE89AB891D84}" type="parTrans" cxnId="{053E6EE4-6AA4-4DF4-8A4B-2B966960E8D5}">
      <dgm:prSet/>
      <dgm:spPr/>
      <dgm:t>
        <a:bodyPr/>
        <a:lstStyle/>
        <a:p>
          <a:endParaRPr lang="en-US"/>
        </a:p>
      </dgm:t>
    </dgm:pt>
    <dgm:pt modelId="{0D50FCE3-2623-4914-873B-DC475BF511DC}" type="sibTrans" cxnId="{053E6EE4-6AA4-4DF4-8A4B-2B966960E8D5}">
      <dgm:prSet/>
      <dgm:spPr/>
      <dgm:t>
        <a:bodyPr/>
        <a:lstStyle/>
        <a:p>
          <a:endParaRPr lang="en-US"/>
        </a:p>
      </dgm:t>
    </dgm:pt>
    <dgm:pt modelId="{748AE60B-1466-4F77-9B2F-176372D545C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186C514D-0DC7-4759-9259-AC3568707541}" type="parTrans" cxnId="{5D078A10-A77F-452C-933A-1C0E19123754}">
      <dgm:prSet/>
      <dgm:spPr/>
      <dgm:t>
        <a:bodyPr/>
        <a:lstStyle/>
        <a:p>
          <a:endParaRPr lang="en-US"/>
        </a:p>
      </dgm:t>
    </dgm:pt>
    <dgm:pt modelId="{27E10B95-DA79-4188-AB20-A9289AB0D2E7}" type="sibTrans" cxnId="{5D078A10-A77F-452C-933A-1C0E19123754}">
      <dgm:prSet/>
      <dgm:spPr/>
      <dgm:t>
        <a:bodyPr/>
        <a:lstStyle/>
        <a:p>
          <a:endParaRPr lang="en-US"/>
        </a:p>
      </dgm:t>
    </dgm:pt>
    <dgm:pt modelId="{FDDABEDA-6585-4EE0-AF70-0DA31683379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Fix b, Estimate p</a:t>
          </a:r>
          <a:endParaRPr lang="en-US" dirty="0"/>
        </a:p>
      </dgm:t>
    </dgm:pt>
    <dgm:pt modelId="{AE8913B3-BF75-4FC7-A177-555176AD8916}" type="parTrans" cxnId="{7A72B63E-427F-4D36-9CDE-0D93979E0EB7}">
      <dgm:prSet/>
      <dgm:spPr/>
      <dgm:t>
        <a:bodyPr/>
        <a:lstStyle/>
        <a:p>
          <a:endParaRPr lang="en-US"/>
        </a:p>
      </dgm:t>
    </dgm:pt>
    <dgm:pt modelId="{C6004BBE-28B3-4C49-92F8-3B8035CB60C1}" type="sibTrans" cxnId="{7A72B63E-427F-4D36-9CDE-0D93979E0EB7}">
      <dgm:prSet/>
      <dgm:spPr/>
      <dgm:t>
        <a:bodyPr/>
        <a:lstStyle/>
        <a:p>
          <a:endParaRPr lang="en-US"/>
        </a:p>
      </dgm:t>
    </dgm:pt>
    <dgm:pt modelId="{0BCF0705-DDDA-45A1-B692-BCBA29EBE6A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421F3D6B-80E0-4FE8-AAD2-3CA62164EF46}" type="parTrans" cxnId="{E90C4FA1-7543-4314-B1B0-6F8DC4A6E888}">
      <dgm:prSet/>
      <dgm:spPr/>
      <dgm:t>
        <a:bodyPr/>
        <a:lstStyle/>
        <a:p>
          <a:endParaRPr lang="en-US"/>
        </a:p>
      </dgm:t>
    </dgm:pt>
    <dgm:pt modelId="{E6B96A18-F505-4638-A66D-CE9200DC2137}" type="sibTrans" cxnId="{E90C4FA1-7543-4314-B1B0-6F8DC4A6E888}">
      <dgm:prSet/>
      <dgm:spPr/>
      <dgm:t>
        <a:bodyPr/>
        <a:lstStyle/>
        <a:p>
          <a:endParaRPr lang="en-US"/>
        </a:p>
      </dgm:t>
    </dgm:pt>
    <dgm:pt modelId="{9556E1B2-DF55-4B8E-B916-E101A567449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3525E5C0-C596-4A3B-86C6-DF603F4DD601}" type="parTrans" cxnId="{854C1BCE-DF3D-4A00-8E4F-12B4B82415C3}">
      <dgm:prSet/>
      <dgm:spPr/>
      <dgm:t>
        <a:bodyPr/>
        <a:lstStyle/>
        <a:p>
          <a:endParaRPr lang="en-US"/>
        </a:p>
      </dgm:t>
    </dgm:pt>
    <dgm:pt modelId="{03ED4621-5847-4CB0-B6D2-88158BA59927}" type="sibTrans" cxnId="{854C1BCE-DF3D-4A00-8E4F-12B4B82415C3}">
      <dgm:prSet/>
      <dgm:spPr/>
      <dgm:t>
        <a:bodyPr/>
        <a:lstStyle/>
        <a:p>
          <a:endParaRPr lang="en-US"/>
        </a:p>
      </dgm:t>
    </dgm:pt>
    <dgm:pt modelId="{E3663B01-A406-4829-B251-A96261D00AF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Fix b, Fix p</a:t>
          </a:r>
          <a:endParaRPr lang="en-US" dirty="0"/>
        </a:p>
      </dgm:t>
    </dgm:pt>
    <dgm:pt modelId="{93E09817-4AE0-4991-B72A-7500CEAC8882}" type="parTrans" cxnId="{F84E6E31-62F0-4AD0-B073-59B29A60B942}">
      <dgm:prSet/>
      <dgm:spPr/>
      <dgm:t>
        <a:bodyPr/>
        <a:lstStyle/>
        <a:p>
          <a:endParaRPr lang="en-US"/>
        </a:p>
      </dgm:t>
    </dgm:pt>
    <dgm:pt modelId="{55D1FD09-1811-4BE6-8091-4647AB18BEF7}" type="sibTrans" cxnId="{F84E6E31-62F0-4AD0-B073-59B29A60B942}">
      <dgm:prSet/>
      <dgm:spPr/>
      <dgm:t>
        <a:bodyPr/>
        <a:lstStyle/>
        <a:p>
          <a:endParaRPr lang="en-US"/>
        </a:p>
      </dgm:t>
    </dgm:pt>
    <dgm:pt modelId="{227F5396-24FC-4175-9EF6-BC5200FAFE4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FD527C45-DE1F-4187-AD5B-FD47BDD3B424}" type="parTrans" cxnId="{D30A7320-4FFB-49D0-894D-2A41F903DCE5}">
      <dgm:prSet/>
      <dgm:spPr/>
      <dgm:t>
        <a:bodyPr/>
        <a:lstStyle/>
        <a:p>
          <a:endParaRPr lang="en-US"/>
        </a:p>
      </dgm:t>
    </dgm:pt>
    <dgm:pt modelId="{A71DEA90-E40F-4ACF-B0EF-D41183EBB952}" type="sibTrans" cxnId="{D30A7320-4FFB-49D0-894D-2A41F903DCE5}">
      <dgm:prSet/>
      <dgm:spPr/>
      <dgm:t>
        <a:bodyPr/>
        <a:lstStyle/>
        <a:p>
          <a:endParaRPr lang="en-US"/>
        </a:p>
      </dgm:t>
    </dgm:pt>
    <dgm:pt modelId="{B19548EF-18D0-4C46-AD6E-88628F4FFEF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0908474F-FEB1-492A-94CC-89F450938D34}" type="parTrans" cxnId="{297D1C37-BE6D-499D-8AF6-90918588C723}">
      <dgm:prSet/>
      <dgm:spPr/>
      <dgm:t>
        <a:bodyPr/>
        <a:lstStyle/>
        <a:p>
          <a:endParaRPr lang="en-US"/>
        </a:p>
      </dgm:t>
    </dgm:pt>
    <dgm:pt modelId="{41F6BECC-4484-4AB5-A225-7276A4FDA184}" type="sibTrans" cxnId="{297D1C37-BE6D-499D-8AF6-90918588C723}">
      <dgm:prSet/>
      <dgm:spPr/>
      <dgm:t>
        <a:bodyPr/>
        <a:lstStyle/>
        <a:p>
          <a:endParaRPr lang="en-US"/>
        </a:p>
      </dgm:t>
    </dgm:pt>
    <dgm:pt modelId="{069EC50D-47F4-4194-8FBD-956C25D417FE}">
      <dgm:prSet phldrT="[Text]"/>
      <dgm:spPr/>
      <dgm:t>
        <a:bodyPr/>
        <a:lstStyle/>
        <a:p>
          <a:r>
            <a:rPr lang="en-US" dirty="0" smtClean="0"/>
            <a:t>Forward Only</a:t>
          </a:r>
          <a:endParaRPr lang="en-US" dirty="0"/>
        </a:p>
      </dgm:t>
    </dgm:pt>
    <dgm:pt modelId="{A5CCFE4F-CDE5-4E7A-9F66-98B20CF2416E}" type="parTrans" cxnId="{FC4C0C8A-B470-41A1-A928-C7CA8A06420C}">
      <dgm:prSet/>
      <dgm:spPr/>
      <dgm:t>
        <a:bodyPr/>
        <a:lstStyle/>
        <a:p>
          <a:endParaRPr lang="en-US"/>
        </a:p>
      </dgm:t>
    </dgm:pt>
    <dgm:pt modelId="{8AB0213F-ED6B-45F7-B910-612AAB0D02B4}" type="sibTrans" cxnId="{FC4C0C8A-B470-41A1-A928-C7CA8A06420C}">
      <dgm:prSet/>
      <dgm:spPr/>
      <dgm:t>
        <a:bodyPr/>
        <a:lstStyle/>
        <a:p>
          <a:endParaRPr lang="en-US"/>
        </a:p>
      </dgm:t>
    </dgm:pt>
    <dgm:pt modelId="{B8F6D76D-58B9-456D-BDF6-EFDDE305096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Graph</a:t>
          </a:r>
          <a:endParaRPr lang="en-US" dirty="0"/>
        </a:p>
      </dgm:t>
    </dgm:pt>
    <dgm:pt modelId="{655B06FF-8E01-46B7-A3AB-83F259D4F238}" type="parTrans" cxnId="{67ACCC79-3477-4B05-BDAB-128B5DC8264A}">
      <dgm:prSet/>
      <dgm:spPr/>
      <dgm:t>
        <a:bodyPr/>
        <a:lstStyle/>
        <a:p>
          <a:endParaRPr lang="en-US"/>
        </a:p>
      </dgm:t>
    </dgm:pt>
    <dgm:pt modelId="{CF3C4889-C5BD-4991-B17F-139588FEBC32}" type="sibTrans" cxnId="{67ACCC79-3477-4B05-BDAB-128B5DC8264A}">
      <dgm:prSet/>
      <dgm:spPr/>
      <dgm:t>
        <a:bodyPr/>
        <a:lstStyle/>
        <a:p>
          <a:endParaRPr lang="en-US"/>
        </a:p>
      </dgm:t>
    </dgm:pt>
    <dgm:pt modelId="{20BDBD21-E54F-4F7D-B2B8-EDF633CEED6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No Graph</a:t>
          </a:r>
          <a:endParaRPr lang="en-US" dirty="0"/>
        </a:p>
      </dgm:t>
    </dgm:pt>
    <dgm:pt modelId="{2D8B61A3-5619-40E8-AE51-5AF3B96F1358}" type="parTrans" cxnId="{52881109-2CF7-4CCD-B44D-9AD0B7A21194}">
      <dgm:prSet/>
      <dgm:spPr/>
      <dgm:t>
        <a:bodyPr/>
        <a:lstStyle/>
        <a:p>
          <a:endParaRPr lang="en-US"/>
        </a:p>
      </dgm:t>
    </dgm:pt>
    <dgm:pt modelId="{BC4CAC5D-A439-4A3E-8C75-6C93925A3381}" type="sibTrans" cxnId="{52881109-2CF7-4CCD-B44D-9AD0B7A21194}">
      <dgm:prSet/>
      <dgm:spPr/>
      <dgm:t>
        <a:bodyPr/>
        <a:lstStyle/>
        <a:p>
          <a:endParaRPr lang="en-US"/>
        </a:p>
      </dgm:t>
    </dgm:pt>
    <dgm:pt modelId="{A84CC53C-219B-49EF-A970-028753CB09C0}" type="pres">
      <dgm:prSet presAssocID="{845FB0C0-8544-424C-BC84-39835D6BA8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57C08B-7E20-45B8-95E5-ADCFB3DF6543}" type="pres">
      <dgm:prSet presAssocID="{36AFE55F-F9E5-485E-83DD-910C9107F840}" presName="hierRoot1" presStyleCnt="0">
        <dgm:presLayoutVars>
          <dgm:hierBranch val="init"/>
        </dgm:presLayoutVars>
      </dgm:prSet>
      <dgm:spPr/>
    </dgm:pt>
    <dgm:pt modelId="{E1843FAF-5E8C-4358-97B7-44BCE14FF3CD}" type="pres">
      <dgm:prSet presAssocID="{36AFE55F-F9E5-485E-83DD-910C9107F840}" presName="rootComposite1" presStyleCnt="0"/>
      <dgm:spPr/>
    </dgm:pt>
    <dgm:pt modelId="{132CBA26-2975-4D72-BB55-83CD41827316}" type="pres">
      <dgm:prSet presAssocID="{36AFE55F-F9E5-485E-83DD-910C9107F840}" presName="rootText1" presStyleLbl="node0" presStyleIdx="0" presStyleCnt="2" custScaleX="168155" custScaleY="128559" custLinFactY="-96116" custLinFactNeighborX="-3744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33A61B-118F-4780-B118-54D45B69B906}" type="pres">
      <dgm:prSet presAssocID="{36AFE55F-F9E5-485E-83DD-910C9107F84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592E41B-65D9-49FB-99AA-4C2F98552C1B}" type="pres">
      <dgm:prSet presAssocID="{36AFE55F-F9E5-485E-83DD-910C9107F840}" presName="hierChild2" presStyleCnt="0"/>
      <dgm:spPr/>
    </dgm:pt>
    <dgm:pt modelId="{ED252B49-17DA-490C-94F8-D346DEBA4103}" type="pres">
      <dgm:prSet presAssocID="{F2807ACC-33FA-4B26-A3EF-5C7FEA648415}" presName="Name37" presStyleLbl="parChTrans1D2" presStyleIdx="0" presStyleCnt="4"/>
      <dgm:spPr/>
      <dgm:t>
        <a:bodyPr/>
        <a:lstStyle/>
        <a:p>
          <a:endParaRPr lang="en-US"/>
        </a:p>
      </dgm:t>
    </dgm:pt>
    <dgm:pt modelId="{96C2033E-10DA-4B76-B8B3-99C67B8FAF93}" type="pres">
      <dgm:prSet presAssocID="{573C5B5F-7EA1-4731-B5F1-260D114CE8A6}" presName="hierRoot2" presStyleCnt="0">
        <dgm:presLayoutVars>
          <dgm:hierBranch val="init"/>
        </dgm:presLayoutVars>
      </dgm:prSet>
      <dgm:spPr/>
    </dgm:pt>
    <dgm:pt modelId="{FED110FC-A7CF-491F-981A-ABD68A510FEE}" type="pres">
      <dgm:prSet presAssocID="{573C5B5F-7EA1-4731-B5F1-260D114CE8A6}" presName="rootComposite" presStyleCnt="0"/>
      <dgm:spPr/>
    </dgm:pt>
    <dgm:pt modelId="{95410A02-93F2-4BD9-A465-8C6A1F2BCA00}" type="pres">
      <dgm:prSet presAssocID="{573C5B5F-7EA1-4731-B5F1-260D114CE8A6}" presName="rootText" presStyleLbl="node2" presStyleIdx="0" presStyleCnt="4" custScaleX="204892" custScaleY="117329" custLinFactX="-29306" custLinFactNeighborX="-100000" custLinFactNeighborY="-31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F67F91-B612-45AA-ABFF-731BE73F7DB0}" type="pres">
      <dgm:prSet presAssocID="{573C5B5F-7EA1-4731-B5F1-260D114CE8A6}" presName="rootConnector" presStyleLbl="node2" presStyleIdx="0" presStyleCnt="4"/>
      <dgm:spPr/>
      <dgm:t>
        <a:bodyPr/>
        <a:lstStyle/>
        <a:p>
          <a:endParaRPr lang="en-US"/>
        </a:p>
      </dgm:t>
    </dgm:pt>
    <dgm:pt modelId="{B8CA977F-255E-4A7A-B64E-2834B517297D}" type="pres">
      <dgm:prSet presAssocID="{573C5B5F-7EA1-4731-B5F1-260D114CE8A6}" presName="hierChild4" presStyleCnt="0"/>
      <dgm:spPr/>
    </dgm:pt>
    <dgm:pt modelId="{5575FCBB-B66F-4E08-832A-9335D9781E5D}" type="pres">
      <dgm:prSet presAssocID="{273EC1A1-7DC1-4EA3-AD29-0550C647FDA1}" presName="Name37" presStyleLbl="parChTrans1D3" presStyleIdx="0" presStyleCnt="10"/>
      <dgm:spPr/>
      <dgm:t>
        <a:bodyPr/>
        <a:lstStyle/>
        <a:p>
          <a:endParaRPr lang="en-US"/>
        </a:p>
      </dgm:t>
    </dgm:pt>
    <dgm:pt modelId="{4E3394DA-E54A-413B-9D98-593051B631A8}" type="pres">
      <dgm:prSet presAssocID="{F9A31F32-B8D7-4B40-874A-2F381991B332}" presName="hierRoot2" presStyleCnt="0">
        <dgm:presLayoutVars>
          <dgm:hierBranch val="init"/>
        </dgm:presLayoutVars>
      </dgm:prSet>
      <dgm:spPr/>
    </dgm:pt>
    <dgm:pt modelId="{7894B339-C5C0-40F4-B93D-E75762A08DD0}" type="pres">
      <dgm:prSet presAssocID="{F9A31F32-B8D7-4B40-874A-2F381991B332}" presName="rootComposite" presStyleCnt="0"/>
      <dgm:spPr/>
    </dgm:pt>
    <dgm:pt modelId="{D9144717-79D8-4F9D-8D05-880E729EF7DC}" type="pres">
      <dgm:prSet presAssocID="{F9A31F32-B8D7-4B40-874A-2F381991B332}" presName="rootText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37A5BC-021E-44C0-9645-0092A716094D}" type="pres">
      <dgm:prSet presAssocID="{F9A31F32-B8D7-4B40-874A-2F381991B332}" presName="rootConnector" presStyleLbl="node3" presStyleIdx="0" presStyleCnt="10"/>
      <dgm:spPr/>
      <dgm:t>
        <a:bodyPr/>
        <a:lstStyle/>
        <a:p>
          <a:endParaRPr lang="en-US"/>
        </a:p>
      </dgm:t>
    </dgm:pt>
    <dgm:pt modelId="{4E17D7C9-D668-4EEE-9036-954915E8566A}" type="pres">
      <dgm:prSet presAssocID="{F9A31F32-B8D7-4B40-874A-2F381991B332}" presName="hierChild4" presStyleCnt="0"/>
      <dgm:spPr/>
    </dgm:pt>
    <dgm:pt modelId="{89E5DE6B-0596-40F8-B8B3-0AE8FEC007A3}" type="pres">
      <dgm:prSet presAssocID="{4EAFC0D2-E353-414B-AA23-71F17714E2E5}" presName="Name37" presStyleLbl="parChTrans1D4" presStyleIdx="0" presStyleCnt="12"/>
      <dgm:spPr/>
      <dgm:t>
        <a:bodyPr/>
        <a:lstStyle/>
        <a:p>
          <a:endParaRPr lang="en-US"/>
        </a:p>
      </dgm:t>
    </dgm:pt>
    <dgm:pt modelId="{D2ABD91D-086C-4C9A-BAD0-B7ECF1D44026}" type="pres">
      <dgm:prSet presAssocID="{4990E4C1-101C-4677-9A86-2B0A57B23F3A}" presName="hierRoot2" presStyleCnt="0">
        <dgm:presLayoutVars>
          <dgm:hierBranch val="init"/>
        </dgm:presLayoutVars>
      </dgm:prSet>
      <dgm:spPr/>
    </dgm:pt>
    <dgm:pt modelId="{473641B5-8166-40A6-A558-77EDCDCBC73A}" type="pres">
      <dgm:prSet presAssocID="{4990E4C1-101C-4677-9A86-2B0A57B23F3A}" presName="rootComposite" presStyleCnt="0"/>
      <dgm:spPr/>
    </dgm:pt>
    <dgm:pt modelId="{E45B41A6-BDD5-41D1-A228-AD746B729809}" type="pres">
      <dgm:prSet presAssocID="{4990E4C1-101C-4677-9A86-2B0A57B23F3A}" presName="rootText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2D09E-F444-4593-BF76-9F75652A319F}" type="pres">
      <dgm:prSet presAssocID="{4990E4C1-101C-4677-9A86-2B0A57B23F3A}" presName="rootConnector" presStyleLbl="node4" presStyleIdx="0" presStyleCnt="12"/>
      <dgm:spPr/>
      <dgm:t>
        <a:bodyPr/>
        <a:lstStyle/>
        <a:p>
          <a:endParaRPr lang="en-US"/>
        </a:p>
      </dgm:t>
    </dgm:pt>
    <dgm:pt modelId="{0EE51155-279F-464A-BC00-F67FA7E0EFBC}" type="pres">
      <dgm:prSet presAssocID="{4990E4C1-101C-4677-9A86-2B0A57B23F3A}" presName="hierChild4" presStyleCnt="0"/>
      <dgm:spPr/>
    </dgm:pt>
    <dgm:pt modelId="{17126720-CE48-42F1-BD39-3C8469A27E32}" type="pres">
      <dgm:prSet presAssocID="{4990E4C1-101C-4677-9A86-2B0A57B23F3A}" presName="hierChild5" presStyleCnt="0"/>
      <dgm:spPr/>
    </dgm:pt>
    <dgm:pt modelId="{99D03771-93AF-435C-972C-C681047CB69A}" type="pres">
      <dgm:prSet presAssocID="{17A90D05-DF1B-4E5D-A97D-0AEFAEE382F7}" presName="Name37" presStyleLbl="parChTrans1D4" presStyleIdx="1" presStyleCnt="12"/>
      <dgm:spPr/>
      <dgm:t>
        <a:bodyPr/>
        <a:lstStyle/>
        <a:p>
          <a:endParaRPr lang="en-US"/>
        </a:p>
      </dgm:t>
    </dgm:pt>
    <dgm:pt modelId="{AD98265D-20F8-4BE9-8250-BE00B797CD8E}" type="pres">
      <dgm:prSet presAssocID="{74243970-D15D-49EE-8322-1F142721EBC9}" presName="hierRoot2" presStyleCnt="0">
        <dgm:presLayoutVars>
          <dgm:hierBranch val="init"/>
        </dgm:presLayoutVars>
      </dgm:prSet>
      <dgm:spPr/>
    </dgm:pt>
    <dgm:pt modelId="{527B10E4-6B01-4E2A-B93D-28003969A9CD}" type="pres">
      <dgm:prSet presAssocID="{74243970-D15D-49EE-8322-1F142721EBC9}" presName="rootComposite" presStyleCnt="0"/>
      <dgm:spPr/>
    </dgm:pt>
    <dgm:pt modelId="{866635B3-2DA4-4CE3-874B-16C8BEF8997E}" type="pres">
      <dgm:prSet presAssocID="{74243970-D15D-49EE-8322-1F142721EBC9}" presName="rootText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391C94-8D5B-4B60-B44D-764F5E3F259C}" type="pres">
      <dgm:prSet presAssocID="{74243970-D15D-49EE-8322-1F142721EBC9}" presName="rootConnector" presStyleLbl="node4" presStyleIdx="1" presStyleCnt="12"/>
      <dgm:spPr/>
      <dgm:t>
        <a:bodyPr/>
        <a:lstStyle/>
        <a:p>
          <a:endParaRPr lang="en-US"/>
        </a:p>
      </dgm:t>
    </dgm:pt>
    <dgm:pt modelId="{346CEBB5-EBB7-4169-825B-416FAAB754CA}" type="pres">
      <dgm:prSet presAssocID="{74243970-D15D-49EE-8322-1F142721EBC9}" presName="hierChild4" presStyleCnt="0"/>
      <dgm:spPr/>
    </dgm:pt>
    <dgm:pt modelId="{FCE34D08-860E-4D0B-8F71-4DF00929F633}" type="pres">
      <dgm:prSet presAssocID="{74243970-D15D-49EE-8322-1F142721EBC9}" presName="hierChild5" presStyleCnt="0"/>
      <dgm:spPr/>
    </dgm:pt>
    <dgm:pt modelId="{D10DBF28-6374-4590-9A20-33BB34842232}" type="pres">
      <dgm:prSet presAssocID="{F9A31F32-B8D7-4B40-874A-2F381991B332}" presName="hierChild5" presStyleCnt="0"/>
      <dgm:spPr/>
    </dgm:pt>
    <dgm:pt modelId="{012AD8D4-8E3A-469E-A4F0-BA8D64AF0AAD}" type="pres">
      <dgm:prSet presAssocID="{F0771ADC-8B6D-4689-99BC-AC807D73DFB2}" presName="Name37" presStyleLbl="parChTrans1D3" presStyleIdx="1" presStyleCnt="10"/>
      <dgm:spPr/>
      <dgm:t>
        <a:bodyPr/>
        <a:lstStyle/>
        <a:p>
          <a:endParaRPr lang="en-US"/>
        </a:p>
      </dgm:t>
    </dgm:pt>
    <dgm:pt modelId="{FD6917D2-D778-4C26-81D0-C444FC6FDC6F}" type="pres">
      <dgm:prSet presAssocID="{961DB20C-FEF3-4ED2-ABB4-EE286E6EDD49}" presName="hierRoot2" presStyleCnt="0">
        <dgm:presLayoutVars>
          <dgm:hierBranch val="init"/>
        </dgm:presLayoutVars>
      </dgm:prSet>
      <dgm:spPr/>
    </dgm:pt>
    <dgm:pt modelId="{7248818E-FCC5-4FDF-A197-4BC9DA9ECFBB}" type="pres">
      <dgm:prSet presAssocID="{961DB20C-FEF3-4ED2-ABB4-EE286E6EDD49}" presName="rootComposite" presStyleCnt="0"/>
      <dgm:spPr/>
    </dgm:pt>
    <dgm:pt modelId="{EC7813E3-FD9D-4955-99C6-C64283E89023}" type="pres">
      <dgm:prSet presAssocID="{961DB20C-FEF3-4ED2-ABB4-EE286E6EDD49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659FD3-8D22-421A-90A9-E75EDED672BC}" type="pres">
      <dgm:prSet presAssocID="{961DB20C-FEF3-4ED2-ABB4-EE286E6EDD49}" presName="rootConnector" presStyleLbl="node3" presStyleIdx="1" presStyleCnt="10"/>
      <dgm:spPr/>
      <dgm:t>
        <a:bodyPr/>
        <a:lstStyle/>
        <a:p>
          <a:endParaRPr lang="en-US"/>
        </a:p>
      </dgm:t>
    </dgm:pt>
    <dgm:pt modelId="{2B975981-2F97-49B1-B580-713C7BFA1DCA}" type="pres">
      <dgm:prSet presAssocID="{961DB20C-FEF3-4ED2-ABB4-EE286E6EDD49}" presName="hierChild4" presStyleCnt="0"/>
      <dgm:spPr/>
    </dgm:pt>
    <dgm:pt modelId="{00330A77-9C01-47E2-B7AB-3397938ED083}" type="pres">
      <dgm:prSet presAssocID="{D4612834-D2DD-4610-9AE6-EE89AB891D84}" presName="Name37" presStyleLbl="parChTrans1D4" presStyleIdx="2" presStyleCnt="12"/>
      <dgm:spPr/>
      <dgm:t>
        <a:bodyPr/>
        <a:lstStyle/>
        <a:p>
          <a:endParaRPr lang="en-US"/>
        </a:p>
      </dgm:t>
    </dgm:pt>
    <dgm:pt modelId="{157889D8-6B74-46D7-908D-67CC87C6136D}" type="pres">
      <dgm:prSet presAssocID="{04F1D2ED-74FB-457F-8EC9-11ABA0C20680}" presName="hierRoot2" presStyleCnt="0">
        <dgm:presLayoutVars>
          <dgm:hierBranch val="init"/>
        </dgm:presLayoutVars>
      </dgm:prSet>
      <dgm:spPr/>
    </dgm:pt>
    <dgm:pt modelId="{49C4A6F5-A95B-4790-93F7-6C92DF983686}" type="pres">
      <dgm:prSet presAssocID="{04F1D2ED-74FB-457F-8EC9-11ABA0C20680}" presName="rootComposite" presStyleCnt="0"/>
      <dgm:spPr/>
    </dgm:pt>
    <dgm:pt modelId="{26FE3BBF-419D-4BF1-85DA-5D91C2C6677E}" type="pres">
      <dgm:prSet presAssocID="{04F1D2ED-74FB-457F-8EC9-11ABA0C20680}" presName="rootText" presStyleLbl="node4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22C379-3820-4C31-B165-49F1809D73F0}" type="pres">
      <dgm:prSet presAssocID="{04F1D2ED-74FB-457F-8EC9-11ABA0C20680}" presName="rootConnector" presStyleLbl="node4" presStyleIdx="2" presStyleCnt="12"/>
      <dgm:spPr/>
      <dgm:t>
        <a:bodyPr/>
        <a:lstStyle/>
        <a:p>
          <a:endParaRPr lang="en-US"/>
        </a:p>
      </dgm:t>
    </dgm:pt>
    <dgm:pt modelId="{53160B19-9DC9-4815-BE31-08C2F811C992}" type="pres">
      <dgm:prSet presAssocID="{04F1D2ED-74FB-457F-8EC9-11ABA0C20680}" presName="hierChild4" presStyleCnt="0"/>
      <dgm:spPr/>
    </dgm:pt>
    <dgm:pt modelId="{CB5668C5-C928-4F5F-92BB-1AD07C35F9CC}" type="pres">
      <dgm:prSet presAssocID="{04F1D2ED-74FB-457F-8EC9-11ABA0C20680}" presName="hierChild5" presStyleCnt="0"/>
      <dgm:spPr/>
    </dgm:pt>
    <dgm:pt modelId="{F54B089A-CB01-4561-9926-A3638052DC99}" type="pres">
      <dgm:prSet presAssocID="{186C514D-0DC7-4759-9259-AC3568707541}" presName="Name37" presStyleLbl="parChTrans1D4" presStyleIdx="3" presStyleCnt="12"/>
      <dgm:spPr/>
      <dgm:t>
        <a:bodyPr/>
        <a:lstStyle/>
        <a:p>
          <a:endParaRPr lang="en-US"/>
        </a:p>
      </dgm:t>
    </dgm:pt>
    <dgm:pt modelId="{5A2FD1CC-9EA7-4C16-8862-93CA0310F261}" type="pres">
      <dgm:prSet presAssocID="{748AE60B-1466-4F77-9B2F-176372D545CF}" presName="hierRoot2" presStyleCnt="0">
        <dgm:presLayoutVars>
          <dgm:hierBranch val="init"/>
        </dgm:presLayoutVars>
      </dgm:prSet>
      <dgm:spPr/>
    </dgm:pt>
    <dgm:pt modelId="{A5C7F921-64A6-461F-8FCD-688A7D9AAFE8}" type="pres">
      <dgm:prSet presAssocID="{748AE60B-1466-4F77-9B2F-176372D545CF}" presName="rootComposite" presStyleCnt="0"/>
      <dgm:spPr/>
    </dgm:pt>
    <dgm:pt modelId="{77C82F01-FF42-4553-B424-39E4BD8F4E43}" type="pres">
      <dgm:prSet presAssocID="{748AE60B-1466-4F77-9B2F-176372D545CF}" presName="rootText" presStyleLbl="node4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8F75EF-EB16-438C-A07A-CD6756F9E86C}" type="pres">
      <dgm:prSet presAssocID="{748AE60B-1466-4F77-9B2F-176372D545CF}" presName="rootConnector" presStyleLbl="node4" presStyleIdx="3" presStyleCnt="12"/>
      <dgm:spPr/>
      <dgm:t>
        <a:bodyPr/>
        <a:lstStyle/>
        <a:p>
          <a:endParaRPr lang="en-US"/>
        </a:p>
      </dgm:t>
    </dgm:pt>
    <dgm:pt modelId="{FA3589F5-F52C-43D8-B028-8CFCF71FB210}" type="pres">
      <dgm:prSet presAssocID="{748AE60B-1466-4F77-9B2F-176372D545CF}" presName="hierChild4" presStyleCnt="0"/>
      <dgm:spPr/>
    </dgm:pt>
    <dgm:pt modelId="{467604A8-DE2F-47C0-8585-37DEBB3A33C3}" type="pres">
      <dgm:prSet presAssocID="{748AE60B-1466-4F77-9B2F-176372D545CF}" presName="hierChild5" presStyleCnt="0"/>
      <dgm:spPr/>
    </dgm:pt>
    <dgm:pt modelId="{94388925-CA30-4AEE-82B2-7383A991DBB1}" type="pres">
      <dgm:prSet presAssocID="{961DB20C-FEF3-4ED2-ABB4-EE286E6EDD49}" presName="hierChild5" presStyleCnt="0"/>
      <dgm:spPr/>
    </dgm:pt>
    <dgm:pt modelId="{70533095-8962-4E0E-BB16-A55130C8C82C}" type="pres">
      <dgm:prSet presAssocID="{AE8913B3-BF75-4FC7-A177-555176AD8916}" presName="Name37" presStyleLbl="parChTrans1D3" presStyleIdx="2" presStyleCnt="10"/>
      <dgm:spPr/>
      <dgm:t>
        <a:bodyPr/>
        <a:lstStyle/>
        <a:p>
          <a:endParaRPr lang="en-US"/>
        </a:p>
      </dgm:t>
    </dgm:pt>
    <dgm:pt modelId="{5ED1C094-08A2-43AB-B08F-DE765579D1FA}" type="pres">
      <dgm:prSet presAssocID="{FDDABEDA-6585-4EE0-AF70-0DA316833790}" presName="hierRoot2" presStyleCnt="0">
        <dgm:presLayoutVars>
          <dgm:hierBranch val="init"/>
        </dgm:presLayoutVars>
      </dgm:prSet>
      <dgm:spPr/>
    </dgm:pt>
    <dgm:pt modelId="{CDD37BDD-DB7C-4DC6-BFF2-C2475C729F76}" type="pres">
      <dgm:prSet presAssocID="{FDDABEDA-6585-4EE0-AF70-0DA316833790}" presName="rootComposite" presStyleCnt="0"/>
      <dgm:spPr/>
    </dgm:pt>
    <dgm:pt modelId="{FA1CB816-CBB6-4303-A660-CEA742048414}" type="pres">
      <dgm:prSet presAssocID="{FDDABEDA-6585-4EE0-AF70-0DA316833790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BE45C6-4BF1-49AA-81A7-3F2ACA68ABD5}" type="pres">
      <dgm:prSet presAssocID="{FDDABEDA-6585-4EE0-AF70-0DA316833790}" presName="rootConnector" presStyleLbl="node3" presStyleIdx="2" presStyleCnt="10"/>
      <dgm:spPr/>
      <dgm:t>
        <a:bodyPr/>
        <a:lstStyle/>
        <a:p>
          <a:endParaRPr lang="en-US"/>
        </a:p>
      </dgm:t>
    </dgm:pt>
    <dgm:pt modelId="{0A987A2F-390E-49F1-BD14-C2632C4AE6D5}" type="pres">
      <dgm:prSet presAssocID="{FDDABEDA-6585-4EE0-AF70-0DA316833790}" presName="hierChild4" presStyleCnt="0"/>
      <dgm:spPr/>
    </dgm:pt>
    <dgm:pt modelId="{6F364DFE-B199-42DB-87E1-4FBB04F4074B}" type="pres">
      <dgm:prSet presAssocID="{421F3D6B-80E0-4FE8-AAD2-3CA62164EF46}" presName="Name37" presStyleLbl="parChTrans1D4" presStyleIdx="4" presStyleCnt="12"/>
      <dgm:spPr/>
      <dgm:t>
        <a:bodyPr/>
        <a:lstStyle/>
        <a:p>
          <a:endParaRPr lang="en-US"/>
        </a:p>
      </dgm:t>
    </dgm:pt>
    <dgm:pt modelId="{F401FB1A-3B82-4CF9-B0C6-E23FAEDF4A50}" type="pres">
      <dgm:prSet presAssocID="{0BCF0705-DDDA-45A1-B692-BCBA29EBE6AB}" presName="hierRoot2" presStyleCnt="0">
        <dgm:presLayoutVars>
          <dgm:hierBranch val="init"/>
        </dgm:presLayoutVars>
      </dgm:prSet>
      <dgm:spPr/>
    </dgm:pt>
    <dgm:pt modelId="{0489E38A-6CB4-40BE-8464-7E965EBFE924}" type="pres">
      <dgm:prSet presAssocID="{0BCF0705-DDDA-45A1-B692-BCBA29EBE6AB}" presName="rootComposite" presStyleCnt="0"/>
      <dgm:spPr/>
    </dgm:pt>
    <dgm:pt modelId="{771F9280-92E2-4E06-9F60-58543103C7A3}" type="pres">
      <dgm:prSet presAssocID="{0BCF0705-DDDA-45A1-B692-BCBA29EBE6AB}" presName="rootText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DEC4F8-3393-4ECA-A1E9-7E5DC4906DAD}" type="pres">
      <dgm:prSet presAssocID="{0BCF0705-DDDA-45A1-B692-BCBA29EBE6AB}" presName="rootConnector" presStyleLbl="node4" presStyleIdx="4" presStyleCnt="12"/>
      <dgm:spPr/>
      <dgm:t>
        <a:bodyPr/>
        <a:lstStyle/>
        <a:p>
          <a:endParaRPr lang="en-US"/>
        </a:p>
      </dgm:t>
    </dgm:pt>
    <dgm:pt modelId="{98484C72-795F-406E-8B2E-EA3289AE7FD3}" type="pres">
      <dgm:prSet presAssocID="{0BCF0705-DDDA-45A1-B692-BCBA29EBE6AB}" presName="hierChild4" presStyleCnt="0"/>
      <dgm:spPr/>
    </dgm:pt>
    <dgm:pt modelId="{BE38E721-B205-4CB5-A1DB-52C58F39A331}" type="pres">
      <dgm:prSet presAssocID="{0BCF0705-DDDA-45A1-B692-BCBA29EBE6AB}" presName="hierChild5" presStyleCnt="0"/>
      <dgm:spPr/>
    </dgm:pt>
    <dgm:pt modelId="{07E163A9-F78D-46DB-ABE9-1D469BE6B587}" type="pres">
      <dgm:prSet presAssocID="{3525E5C0-C596-4A3B-86C6-DF603F4DD601}" presName="Name37" presStyleLbl="parChTrans1D4" presStyleIdx="5" presStyleCnt="12"/>
      <dgm:spPr/>
      <dgm:t>
        <a:bodyPr/>
        <a:lstStyle/>
        <a:p>
          <a:endParaRPr lang="en-US"/>
        </a:p>
      </dgm:t>
    </dgm:pt>
    <dgm:pt modelId="{A011DBDB-7473-4323-AB00-906C1112DFE6}" type="pres">
      <dgm:prSet presAssocID="{9556E1B2-DF55-4B8E-B916-E101A5674493}" presName="hierRoot2" presStyleCnt="0">
        <dgm:presLayoutVars>
          <dgm:hierBranch val="init"/>
        </dgm:presLayoutVars>
      </dgm:prSet>
      <dgm:spPr/>
    </dgm:pt>
    <dgm:pt modelId="{B5EC85B0-6F95-419B-A228-8E60E4CFE2CF}" type="pres">
      <dgm:prSet presAssocID="{9556E1B2-DF55-4B8E-B916-E101A5674493}" presName="rootComposite" presStyleCnt="0"/>
      <dgm:spPr/>
    </dgm:pt>
    <dgm:pt modelId="{992EE0B0-D440-447D-B2A8-B0379ECA76D4}" type="pres">
      <dgm:prSet presAssocID="{9556E1B2-DF55-4B8E-B916-E101A5674493}" presName="rootText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302353-3E8C-4757-9096-9C613C1BE67E}" type="pres">
      <dgm:prSet presAssocID="{9556E1B2-DF55-4B8E-B916-E101A5674493}" presName="rootConnector" presStyleLbl="node4" presStyleIdx="5" presStyleCnt="12"/>
      <dgm:spPr/>
      <dgm:t>
        <a:bodyPr/>
        <a:lstStyle/>
        <a:p>
          <a:endParaRPr lang="en-US"/>
        </a:p>
      </dgm:t>
    </dgm:pt>
    <dgm:pt modelId="{21857483-59C8-4A81-BF93-ACCD33C070B8}" type="pres">
      <dgm:prSet presAssocID="{9556E1B2-DF55-4B8E-B916-E101A5674493}" presName="hierChild4" presStyleCnt="0"/>
      <dgm:spPr/>
    </dgm:pt>
    <dgm:pt modelId="{44F63D55-3AA3-409C-BAE6-5B075E95D40D}" type="pres">
      <dgm:prSet presAssocID="{9556E1B2-DF55-4B8E-B916-E101A5674493}" presName="hierChild5" presStyleCnt="0"/>
      <dgm:spPr/>
    </dgm:pt>
    <dgm:pt modelId="{4ACAF927-E44F-4131-BB5C-3EE46C6605E3}" type="pres">
      <dgm:prSet presAssocID="{FDDABEDA-6585-4EE0-AF70-0DA316833790}" presName="hierChild5" presStyleCnt="0"/>
      <dgm:spPr/>
    </dgm:pt>
    <dgm:pt modelId="{4FB6749C-8B67-4B24-9404-376EBB52951E}" type="pres">
      <dgm:prSet presAssocID="{93E09817-4AE0-4991-B72A-7500CEAC8882}" presName="Name37" presStyleLbl="parChTrans1D3" presStyleIdx="3" presStyleCnt="10"/>
      <dgm:spPr/>
      <dgm:t>
        <a:bodyPr/>
        <a:lstStyle/>
        <a:p>
          <a:endParaRPr lang="en-US"/>
        </a:p>
      </dgm:t>
    </dgm:pt>
    <dgm:pt modelId="{AB06AB1F-D95B-4BA8-B1F8-7E89C4AD18BC}" type="pres">
      <dgm:prSet presAssocID="{E3663B01-A406-4829-B251-A96261D00AFE}" presName="hierRoot2" presStyleCnt="0">
        <dgm:presLayoutVars>
          <dgm:hierBranch val="init"/>
        </dgm:presLayoutVars>
      </dgm:prSet>
      <dgm:spPr/>
    </dgm:pt>
    <dgm:pt modelId="{94C3BED3-5340-4767-9E9A-2DB43249657B}" type="pres">
      <dgm:prSet presAssocID="{E3663B01-A406-4829-B251-A96261D00AFE}" presName="rootComposite" presStyleCnt="0"/>
      <dgm:spPr/>
    </dgm:pt>
    <dgm:pt modelId="{D71C5040-D097-42BF-9795-E02DA702DD48}" type="pres">
      <dgm:prSet presAssocID="{E3663B01-A406-4829-B251-A96261D00AFE}" presName="rootText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9E4C39-7EEB-4E4D-AC31-D0520E8DB173}" type="pres">
      <dgm:prSet presAssocID="{E3663B01-A406-4829-B251-A96261D00AFE}" presName="rootConnector" presStyleLbl="node3" presStyleIdx="3" presStyleCnt="10"/>
      <dgm:spPr/>
      <dgm:t>
        <a:bodyPr/>
        <a:lstStyle/>
        <a:p>
          <a:endParaRPr lang="en-US"/>
        </a:p>
      </dgm:t>
    </dgm:pt>
    <dgm:pt modelId="{F3DBE49F-F2E2-4BB6-98E9-8AFFCD78AA14}" type="pres">
      <dgm:prSet presAssocID="{E3663B01-A406-4829-B251-A96261D00AFE}" presName="hierChild4" presStyleCnt="0"/>
      <dgm:spPr/>
    </dgm:pt>
    <dgm:pt modelId="{61DCC700-5EC9-4BE6-B50D-F5C5AAD47D3F}" type="pres">
      <dgm:prSet presAssocID="{FD527C45-DE1F-4187-AD5B-FD47BDD3B424}" presName="Name37" presStyleLbl="parChTrans1D4" presStyleIdx="6" presStyleCnt="12"/>
      <dgm:spPr/>
      <dgm:t>
        <a:bodyPr/>
        <a:lstStyle/>
        <a:p>
          <a:endParaRPr lang="en-US"/>
        </a:p>
      </dgm:t>
    </dgm:pt>
    <dgm:pt modelId="{09070BF8-1493-48D2-A911-9D14561AD7F4}" type="pres">
      <dgm:prSet presAssocID="{227F5396-24FC-4175-9EF6-BC5200FAFE40}" presName="hierRoot2" presStyleCnt="0">
        <dgm:presLayoutVars>
          <dgm:hierBranch val="init"/>
        </dgm:presLayoutVars>
      </dgm:prSet>
      <dgm:spPr/>
    </dgm:pt>
    <dgm:pt modelId="{476AB712-5D02-4E7D-857A-CD9D48059DB1}" type="pres">
      <dgm:prSet presAssocID="{227F5396-24FC-4175-9EF6-BC5200FAFE40}" presName="rootComposite" presStyleCnt="0"/>
      <dgm:spPr/>
    </dgm:pt>
    <dgm:pt modelId="{1A4B6FB7-47BD-4337-96D9-1C7754878FDE}" type="pres">
      <dgm:prSet presAssocID="{227F5396-24FC-4175-9EF6-BC5200FAFE40}" presName="rootText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AE202C-9C41-4A63-BF76-1C1DCA334432}" type="pres">
      <dgm:prSet presAssocID="{227F5396-24FC-4175-9EF6-BC5200FAFE40}" presName="rootConnector" presStyleLbl="node4" presStyleIdx="6" presStyleCnt="12"/>
      <dgm:spPr/>
      <dgm:t>
        <a:bodyPr/>
        <a:lstStyle/>
        <a:p>
          <a:endParaRPr lang="en-US"/>
        </a:p>
      </dgm:t>
    </dgm:pt>
    <dgm:pt modelId="{67888FB1-27B4-44EC-BED1-ABF1E2ABBE91}" type="pres">
      <dgm:prSet presAssocID="{227F5396-24FC-4175-9EF6-BC5200FAFE40}" presName="hierChild4" presStyleCnt="0"/>
      <dgm:spPr/>
    </dgm:pt>
    <dgm:pt modelId="{C7A7E4B9-F5AD-4DB3-86A8-87EF38F3A56D}" type="pres">
      <dgm:prSet presAssocID="{227F5396-24FC-4175-9EF6-BC5200FAFE40}" presName="hierChild5" presStyleCnt="0"/>
      <dgm:spPr/>
    </dgm:pt>
    <dgm:pt modelId="{D6EB91FE-378B-4C3B-9B4F-AB373043BEC7}" type="pres">
      <dgm:prSet presAssocID="{0908474F-FEB1-492A-94CC-89F450938D34}" presName="Name37" presStyleLbl="parChTrans1D4" presStyleIdx="7" presStyleCnt="12"/>
      <dgm:spPr/>
      <dgm:t>
        <a:bodyPr/>
        <a:lstStyle/>
        <a:p>
          <a:endParaRPr lang="en-US"/>
        </a:p>
      </dgm:t>
    </dgm:pt>
    <dgm:pt modelId="{B3BBCDF9-0B45-4D43-95C4-8CA6C2E7DE80}" type="pres">
      <dgm:prSet presAssocID="{B19548EF-18D0-4C46-AD6E-88628F4FFEF7}" presName="hierRoot2" presStyleCnt="0">
        <dgm:presLayoutVars>
          <dgm:hierBranch val="init"/>
        </dgm:presLayoutVars>
      </dgm:prSet>
      <dgm:spPr/>
    </dgm:pt>
    <dgm:pt modelId="{A6DDE118-9655-4ECB-AF2E-5D4C6D6D4149}" type="pres">
      <dgm:prSet presAssocID="{B19548EF-18D0-4C46-AD6E-88628F4FFEF7}" presName="rootComposite" presStyleCnt="0"/>
      <dgm:spPr/>
    </dgm:pt>
    <dgm:pt modelId="{C7F646D6-63E6-4F37-B1E7-EE03EF3244E0}" type="pres">
      <dgm:prSet presAssocID="{B19548EF-18D0-4C46-AD6E-88628F4FFEF7}" presName="rootText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EAE7E7-BF34-4125-93FF-F9FA3775002B}" type="pres">
      <dgm:prSet presAssocID="{B19548EF-18D0-4C46-AD6E-88628F4FFEF7}" presName="rootConnector" presStyleLbl="node4" presStyleIdx="7" presStyleCnt="12"/>
      <dgm:spPr/>
      <dgm:t>
        <a:bodyPr/>
        <a:lstStyle/>
        <a:p>
          <a:endParaRPr lang="en-US"/>
        </a:p>
      </dgm:t>
    </dgm:pt>
    <dgm:pt modelId="{2AE760C1-4F40-4BA4-A50A-7E1E49034781}" type="pres">
      <dgm:prSet presAssocID="{B19548EF-18D0-4C46-AD6E-88628F4FFEF7}" presName="hierChild4" presStyleCnt="0"/>
      <dgm:spPr/>
    </dgm:pt>
    <dgm:pt modelId="{4222108D-EB52-4A9C-A826-5C9C0C62BB05}" type="pres">
      <dgm:prSet presAssocID="{B19548EF-18D0-4C46-AD6E-88628F4FFEF7}" presName="hierChild5" presStyleCnt="0"/>
      <dgm:spPr/>
    </dgm:pt>
    <dgm:pt modelId="{4E46462E-CE63-4571-A3BC-99D687895A51}" type="pres">
      <dgm:prSet presAssocID="{E3663B01-A406-4829-B251-A96261D00AFE}" presName="hierChild5" presStyleCnt="0"/>
      <dgm:spPr/>
    </dgm:pt>
    <dgm:pt modelId="{70D7C3A7-9B32-4F1E-A9C2-29144B3DBA9F}" type="pres">
      <dgm:prSet presAssocID="{573C5B5F-7EA1-4731-B5F1-260D114CE8A6}" presName="hierChild5" presStyleCnt="0"/>
      <dgm:spPr/>
    </dgm:pt>
    <dgm:pt modelId="{78D05DFC-4352-4A09-ACDB-546B2583953B}" type="pres">
      <dgm:prSet presAssocID="{A5CCFE4F-CDE5-4E7A-9F66-98B20CF2416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EBF9BA95-EB15-4AE1-BF36-BD078FC60995}" type="pres">
      <dgm:prSet presAssocID="{069EC50D-47F4-4194-8FBD-956C25D417FE}" presName="hierRoot2" presStyleCnt="0">
        <dgm:presLayoutVars>
          <dgm:hierBranch val="init"/>
        </dgm:presLayoutVars>
      </dgm:prSet>
      <dgm:spPr/>
    </dgm:pt>
    <dgm:pt modelId="{823A4860-8B91-4792-B404-935463DEA819}" type="pres">
      <dgm:prSet presAssocID="{069EC50D-47F4-4194-8FBD-956C25D417FE}" presName="rootComposite" presStyleCnt="0"/>
      <dgm:spPr/>
    </dgm:pt>
    <dgm:pt modelId="{BDF03055-59CB-4BC4-B82F-2D38B2F773F1}" type="pres">
      <dgm:prSet presAssocID="{069EC50D-47F4-4194-8FBD-956C25D417FE}" presName="rootText" presStyleLbl="node2" presStyleIdx="1" presStyleCnt="4" custScaleX="181834" custLinFactNeighborX="-1986" custLinFactNeighborY="-31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1B782-A033-4C01-9C1F-31CBF5EC447D}" type="pres">
      <dgm:prSet presAssocID="{069EC50D-47F4-4194-8FBD-956C25D417FE}" presName="rootConnector" presStyleLbl="node2" presStyleIdx="1" presStyleCnt="4"/>
      <dgm:spPr/>
      <dgm:t>
        <a:bodyPr/>
        <a:lstStyle/>
        <a:p>
          <a:endParaRPr lang="en-US"/>
        </a:p>
      </dgm:t>
    </dgm:pt>
    <dgm:pt modelId="{009760A4-0FD8-45AB-AB3C-0E266179950E}" type="pres">
      <dgm:prSet presAssocID="{069EC50D-47F4-4194-8FBD-956C25D417FE}" presName="hierChild4" presStyleCnt="0"/>
      <dgm:spPr/>
    </dgm:pt>
    <dgm:pt modelId="{15DE7C87-C8A5-4B60-B47F-DAE826F83ADE}" type="pres">
      <dgm:prSet presAssocID="{655B06FF-8E01-46B7-A3AB-83F259D4F238}" presName="Name37" presStyleLbl="parChTrans1D3" presStyleIdx="4" presStyleCnt="10"/>
      <dgm:spPr/>
      <dgm:t>
        <a:bodyPr/>
        <a:lstStyle/>
        <a:p>
          <a:endParaRPr lang="en-US"/>
        </a:p>
      </dgm:t>
    </dgm:pt>
    <dgm:pt modelId="{2ECB4447-35A6-4EE0-9266-594F550BA1BE}" type="pres">
      <dgm:prSet presAssocID="{B8F6D76D-58B9-456D-BDF6-EFDDE3050969}" presName="hierRoot2" presStyleCnt="0">
        <dgm:presLayoutVars>
          <dgm:hierBranch val="init"/>
        </dgm:presLayoutVars>
      </dgm:prSet>
      <dgm:spPr/>
    </dgm:pt>
    <dgm:pt modelId="{3F0AC9BA-8A21-4D3F-BFBD-FCEDABC6142A}" type="pres">
      <dgm:prSet presAssocID="{B8F6D76D-58B9-456D-BDF6-EFDDE3050969}" presName="rootComposite" presStyleCnt="0"/>
      <dgm:spPr/>
    </dgm:pt>
    <dgm:pt modelId="{902ABAB9-2957-482F-A096-2CD65BCCD89B}" type="pres">
      <dgm:prSet presAssocID="{B8F6D76D-58B9-456D-BDF6-EFDDE3050969}" presName="rootText" presStyleLbl="node3" presStyleIdx="4" presStyleCnt="10" custLinFactNeighborX="-10500" custLinFactNeighborY="670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07D201-7F26-4410-B4CD-9EADF1819123}" type="pres">
      <dgm:prSet presAssocID="{B8F6D76D-58B9-456D-BDF6-EFDDE3050969}" presName="rootConnector" presStyleLbl="node3" presStyleIdx="4" presStyleCnt="10"/>
      <dgm:spPr/>
      <dgm:t>
        <a:bodyPr/>
        <a:lstStyle/>
        <a:p>
          <a:endParaRPr lang="en-US"/>
        </a:p>
      </dgm:t>
    </dgm:pt>
    <dgm:pt modelId="{BCC6D539-1CED-480E-91EA-A69EBAA8BF76}" type="pres">
      <dgm:prSet presAssocID="{B8F6D76D-58B9-456D-BDF6-EFDDE3050969}" presName="hierChild4" presStyleCnt="0"/>
      <dgm:spPr/>
    </dgm:pt>
    <dgm:pt modelId="{F355560B-5873-4527-B23B-57EA9547BE6B}" type="pres">
      <dgm:prSet presAssocID="{B8F6D76D-58B9-456D-BDF6-EFDDE3050969}" presName="hierChild5" presStyleCnt="0"/>
      <dgm:spPr/>
    </dgm:pt>
    <dgm:pt modelId="{F832C121-B049-409D-BEB2-3EC7F244BBD5}" type="pres">
      <dgm:prSet presAssocID="{2D8B61A3-5619-40E8-AE51-5AF3B96F1358}" presName="Name37" presStyleLbl="parChTrans1D3" presStyleIdx="5" presStyleCnt="10"/>
      <dgm:spPr/>
      <dgm:t>
        <a:bodyPr/>
        <a:lstStyle/>
        <a:p>
          <a:endParaRPr lang="en-US"/>
        </a:p>
      </dgm:t>
    </dgm:pt>
    <dgm:pt modelId="{D9B62307-8C1B-4E22-8872-851F2BC42BD7}" type="pres">
      <dgm:prSet presAssocID="{20BDBD21-E54F-4F7D-B2B8-EDF633CEED69}" presName="hierRoot2" presStyleCnt="0">
        <dgm:presLayoutVars>
          <dgm:hierBranch val="init"/>
        </dgm:presLayoutVars>
      </dgm:prSet>
      <dgm:spPr/>
    </dgm:pt>
    <dgm:pt modelId="{9A77301A-EB1F-43C5-A7E6-FEF7707C2CC1}" type="pres">
      <dgm:prSet presAssocID="{20BDBD21-E54F-4F7D-B2B8-EDF633CEED69}" presName="rootComposite" presStyleCnt="0"/>
      <dgm:spPr/>
    </dgm:pt>
    <dgm:pt modelId="{A6EB408F-1174-4ACC-8355-B1FBD778B6FB}" type="pres">
      <dgm:prSet presAssocID="{20BDBD21-E54F-4F7D-B2B8-EDF633CEED69}" presName="rootText" presStyleLbl="node3" presStyleIdx="5" presStyleCnt="10" custLinFactY="-85782" custLinFactNeighborX="-105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C6B654-7828-48D8-AE07-60CFA65BC374}" type="pres">
      <dgm:prSet presAssocID="{20BDBD21-E54F-4F7D-B2B8-EDF633CEED69}" presName="rootConnector" presStyleLbl="node3" presStyleIdx="5" presStyleCnt="10"/>
      <dgm:spPr/>
      <dgm:t>
        <a:bodyPr/>
        <a:lstStyle/>
        <a:p>
          <a:endParaRPr lang="en-US"/>
        </a:p>
      </dgm:t>
    </dgm:pt>
    <dgm:pt modelId="{1CF02631-2348-4366-B2D7-E67A86E454FF}" type="pres">
      <dgm:prSet presAssocID="{20BDBD21-E54F-4F7D-B2B8-EDF633CEED69}" presName="hierChild4" presStyleCnt="0"/>
      <dgm:spPr/>
    </dgm:pt>
    <dgm:pt modelId="{6F104DE3-DF40-4E5E-8361-BE60F1C1A96C}" type="pres">
      <dgm:prSet presAssocID="{20BDBD21-E54F-4F7D-B2B8-EDF633CEED69}" presName="hierChild5" presStyleCnt="0"/>
      <dgm:spPr/>
    </dgm:pt>
    <dgm:pt modelId="{003F0793-B4A1-4025-897A-8C23215451E4}" type="pres">
      <dgm:prSet presAssocID="{069EC50D-47F4-4194-8FBD-956C25D417FE}" presName="hierChild5" presStyleCnt="0"/>
      <dgm:spPr/>
    </dgm:pt>
    <dgm:pt modelId="{F3F564A5-D278-4BD0-870E-B0A29EDE59EA}" type="pres">
      <dgm:prSet presAssocID="{36AFE55F-F9E5-485E-83DD-910C9107F840}" presName="hierChild3" presStyleCnt="0"/>
      <dgm:spPr/>
    </dgm:pt>
    <dgm:pt modelId="{758121AD-9961-49AB-8F70-D3E86C684A08}" type="pres">
      <dgm:prSet presAssocID="{98526B82-B802-437F-9F60-0CB7F9EC5CA3}" presName="hierRoot1" presStyleCnt="0">
        <dgm:presLayoutVars>
          <dgm:hierBranch val="init"/>
        </dgm:presLayoutVars>
      </dgm:prSet>
      <dgm:spPr/>
    </dgm:pt>
    <dgm:pt modelId="{E4E46341-CE8F-4EE0-8E18-40868C9AC01D}" type="pres">
      <dgm:prSet presAssocID="{98526B82-B802-437F-9F60-0CB7F9EC5CA3}" presName="rootComposite1" presStyleCnt="0"/>
      <dgm:spPr/>
    </dgm:pt>
    <dgm:pt modelId="{320EE538-3952-4774-9895-6CCC5F8669B8}" type="pres">
      <dgm:prSet presAssocID="{98526B82-B802-437F-9F60-0CB7F9EC5CA3}" presName="rootText1" presStyleLbl="node0" presStyleIdx="1" presStyleCnt="2" custScaleX="229307" custScaleY="141281" custLinFactY="-87451" custLinFactNeighborX="357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85BD54-EFB2-4931-8C10-BA996F551E12}" type="pres">
      <dgm:prSet presAssocID="{98526B82-B802-437F-9F60-0CB7F9EC5CA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1E8D660-DDD5-4332-AB02-B5F1D918634C}" type="pres">
      <dgm:prSet presAssocID="{98526B82-B802-437F-9F60-0CB7F9EC5CA3}" presName="hierChild2" presStyleCnt="0"/>
      <dgm:spPr/>
    </dgm:pt>
    <dgm:pt modelId="{BDDB4B2D-C4E4-4223-907D-E685992C69CA}" type="pres">
      <dgm:prSet presAssocID="{E047B122-5977-49D4-A172-8275A6CFBA27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3D4C01A-A615-458F-B58D-532547B81F75}" type="pres">
      <dgm:prSet presAssocID="{1CE9E2D2-6464-4E98-85B0-95728D33FBF3}" presName="hierRoot2" presStyleCnt="0">
        <dgm:presLayoutVars>
          <dgm:hierBranch val="init"/>
        </dgm:presLayoutVars>
      </dgm:prSet>
      <dgm:spPr/>
    </dgm:pt>
    <dgm:pt modelId="{B60E17C1-973C-4090-8502-CAB10D0C9841}" type="pres">
      <dgm:prSet presAssocID="{1CE9E2D2-6464-4E98-85B0-95728D33FBF3}" presName="rootComposite" presStyleCnt="0"/>
      <dgm:spPr/>
    </dgm:pt>
    <dgm:pt modelId="{A338A040-9B63-49F3-A791-39807D7519E1}" type="pres">
      <dgm:prSet presAssocID="{1CE9E2D2-6464-4E98-85B0-95728D33FBF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893B44-DC5A-44BC-AC0F-962B72F3E5A5}" type="pres">
      <dgm:prSet presAssocID="{1CE9E2D2-6464-4E98-85B0-95728D33FBF3}" presName="rootConnector" presStyleLbl="node2" presStyleIdx="2" presStyleCnt="4"/>
      <dgm:spPr/>
      <dgm:t>
        <a:bodyPr/>
        <a:lstStyle/>
        <a:p>
          <a:endParaRPr lang="en-US"/>
        </a:p>
      </dgm:t>
    </dgm:pt>
    <dgm:pt modelId="{1302130C-2AE7-4C6B-8E8F-BEA7F87659D2}" type="pres">
      <dgm:prSet presAssocID="{1CE9E2D2-6464-4E98-85B0-95728D33FBF3}" presName="hierChild4" presStyleCnt="0"/>
      <dgm:spPr/>
    </dgm:pt>
    <dgm:pt modelId="{88BE6875-CFEB-41A0-8F93-89E901A8073B}" type="pres">
      <dgm:prSet presAssocID="{603A7DE3-E5E8-46BE-98EC-69011EB6BE6F}" presName="Name37" presStyleLbl="parChTrans1D3" presStyleIdx="6" presStyleCnt="10"/>
      <dgm:spPr/>
      <dgm:t>
        <a:bodyPr/>
        <a:lstStyle/>
        <a:p>
          <a:endParaRPr lang="en-US"/>
        </a:p>
      </dgm:t>
    </dgm:pt>
    <dgm:pt modelId="{676B4853-2F15-405B-987E-600F7CD95A1A}" type="pres">
      <dgm:prSet presAssocID="{2B1E9626-012B-43D2-8D4C-134D2B178E2E}" presName="hierRoot2" presStyleCnt="0">
        <dgm:presLayoutVars>
          <dgm:hierBranch val="init"/>
        </dgm:presLayoutVars>
      </dgm:prSet>
      <dgm:spPr/>
    </dgm:pt>
    <dgm:pt modelId="{764ECF3A-1767-4A33-8DE1-229BB5B923A5}" type="pres">
      <dgm:prSet presAssocID="{2B1E9626-012B-43D2-8D4C-134D2B178E2E}" presName="rootComposite" presStyleCnt="0"/>
      <dgm:spPr/>
    </dgm:pt>
    <dgm:pt modelId="{1371BFCA-61D5-4562-A6B1-2CCF7C0C65FE}" type="pres">
      <dgm:prSet presAssocID="{2B1E9626-012B-43D2-8D4C-134D2B178E2E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9077D-C7A1-4FFA-AF7C-F04969E70EE9}" type="pres">
      <dgm:prSet presAssocID="{2B1E9626-012B-43D2-8D4C-134D2B178E2E}" presName="rootConnector" presStyleLbl="node3" presStyleIdx="6" presStyleCnt="10"/>
      <dgm:spPr/>
      <dgm:t>
        <a:bodyPr/>
        <a:lstStyle/>
        <a:p>
          <a:endParaRPr lang="en-US"/>
        </a:p>
      </dgm:t>
    </dgm:pt>
    <dgm:pt modelId="{869C8802-C264-4DA2-8C6E-912F2E3E1563}" type="pres">
      <dgm:prSet presAssocID="{2B1E9626-012B-43D2-8D4C-134D2B178E2E}" presName="hierChild4" presStyleCnt="0"/>
      <dgm:spPr/>
    </dgm:pt>
    <dgm:pt modelId="{C00C053C-E6B5-44DE-8125-60DABEE59E05}" type="pres">
      <dgm:prSet presAssocID="{92F12269-40D6-4506-BC18-C984E3B04483}" presName="Name37" presStyleLbl="parChTrans1D4" presStyleIdx="8" presStyleCnt="12"/>
      <dgm:spPr/>
      <dgm:t>
        <a:bodyPr/>
        <a:lstStyle/>
        <a:p>
          <a:endParaRPr lang="en-US"/>
        </a:p>
      </dgm:t>
    </dgm:pt>
    <dgm:pt modelId="{01F393CE-03FD-49C4-9FB0-B6C6C5D66E4E}" type="pres">
      <dgm:prSet presAssocID="{E7040050-4D59-4D47-90ED-E268F03AEFD3}" presName="hierRoot2" presStyleCnt="0">
        <dgm:presLayoutVars>
          <dgm:hierBranch val="init"/>
        </dgm:presLayoutVars>
      </dgm:prSet>
      <dgm:spPr/>
    </dgm:pt>
    <dgm:pt modelId="{2BB20E66-B43A-4EFF-9958-CED52AEB7EC5}" type="pres">
      <dgm:prSet presAssocID="{E7040050-4D59-4D47-90ED-E268F03AEFD3}" presName="rootComposite" presStyleCnt="0"/>
      <dgm:spPr/>
    </dgm:pt>
    <dgm:pt modelId="{E59C6361-886D-4045-A111-38A26F453389}" type="pres">
      <dgm:prSet presAssocID="{E7040050-4D59-4D47-90ED-E268F03AEFD3}" presName="rootText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1FA72C-9B12-4702-AD73-7A6E6950A78D}" type="pres">
      <dgm:prSet presAssocID="{E7040050-4D59-4D47-90ED-E268F03AEFD3}" presName="rootConnector" presStyleLbl="node4" presStyleIdx="8" presStyleCnt="12"/>
      <dgm:spPr/>
      <dgm:t>
        <a:bodyPr/>
        <a:lstStyle/>
        <a:p>
          <a:endParaRPr lang="en-US"/>
        </a:p>
      </dgm:t>
    </dgm:pt>
    <dgm:pt modelId="{D10C5D4A-AE51-40A4-8A4A-3A9AB7229CC7}" type="pres">
      <dgm:prSet presAssocID="{E7040050-4D59-4D47-90ED-E268F03AEFD3}" presName="hierChild4" presStyleCnt="0"/>
      <dgm:spPr/>
    </dgm:pt>
    <dgm:pt modelId="{7DE9B68E-064E-4A29-9AFF-DC59726604A7}" type="pres">
      <dgm:prSet presAssocID="{E7040050-4D59-4D47-90ED-E268F03AEFD3}" presName="hierChild5" presStyleCnt="0"/>
      <dgm:spPr/>
    </dgm:pt>
    <dgm:pt modelId="{5DEE137D-8441-4B3C-B73A-D37231907ADE}" type="pres">
      <dgm:prSet presAssocID="{714A2B12-4F66-4239-BD3A-37E2BCE9C20B}" presName="Name37" presStyleLbl="parChTrans1D4" presStyleIdx="9" presStyleCnt="12"/>
      <dgm:spPr/>
      <dgm:t>
        <a:bodyPr/>
        <a:lstStyle/>
        <a:p>
          <a:endParaRPr lang="en-US"/>
        </a:p>
      </dgm:t>
    </dgm:pt>
    <dgm:pt modelId="{F7FD3443-3AE0-4634-9395-A9B84C0FB114}" type="pres">
      <dgm:prSet presAssocID="{2ABEB8EB-0939-4657-8BFA-902FE1C37060}" presName="hierRoot2" presStyleCnt="0">
        <dgm:presLayoutVars>
          <dgm:hierBranch val="init"/>
        </dgm:presLayoutVars>
      </dgm:prSet>
      <dgm:spPr/>
    </dgm:pt>
    <dgm:pt modelId="{F4FB9D75-3242-4BC3-8659-6C8D006B78FD}" type="pres">
      <dgm:prSet presAssocID="{2ABEB8EB-0939-4657-8BFA-902FE1C37060}" presName="rootComposite" presStyleCnt="0"/>
      <dgm:spPr/>
    </dgm:pt>
    <dgm:pt modelId="{B3058BAA-4AF4-413D-9FB2-AE52DB36D3F9}" type="pres">
      <dgm:prSet presAssocID="{2ABEB8EB-0939-4657-8BFA-902FE1C37060}" presName="rootText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7C1DEC-DB6C-487C-915A-C0ED64A4B21A}" type="pres">
      <dgm:prSet presAssocID="{2ABEB8EB-0939-4657-8BFA-902FE1C37060}" presName="rootConnector" presStyleLbl="node4" presStyleIdx="9" presStyleCnt="12"/>
      <dgm:spPr/>
      <dgm:t>
        <a:bodyPr/>
        <a:lstStyle/>
        <a:p>
          <a:endParaRPr lang="en-US"/>
        </a:p>
      </dgm:t>
    </dgm:pt>
    <dgm:pt modelId="{DBD70616-06BF-4838-899E-4F293D16F927}" type="pres">
      <dgm:prSet presAssocID="{2ABEB8EB-0939-4657-8BFA-902FE1C37060}" presName="hierChild4" presStyleCnt="0"/>
      <dgm:spPr/>
    </dgm:pt>
    <dgm:pt modelId="{C94ED438-9E9E-4FB2-9F3B-1789D814AED7}" type="pres">
      <dgm:prSet presAssocID="{2ABEB8EB-0939-4657-8BFA-902FE1C37060}" presName="hierChild5" presStyleCnt="0"/>
      <dgm:spPr/>
    </dgm:pt>
    <dgm:pt modelId="{8502DD48-45FB-4B8D-A36C-D290B3D76771}" type="pres">
      <dgm:prSet presAssocID="{2B1E9626-012B-43D2-8D4C-134D2B178E2E}" presName="hierChild5" presStyleCnt="0"/>
      <dgm:spPr/>
    </dgm:pt>
    <dgm:pt modelId="{C37E9016-1443-49D1-95F1-26055FC18B7E}" type="pres">
      <dgm:prSet presAssocID="{4E845EA5-C103-4BAE-90D4-210EAEA624EE}" presName="Name37" presStyleLbl="parChTrans1D3" presStyleIdx="7" presStyleCnt="10"/>
      <dgm:spPr/>
      <dgm:t>
        <a:bodyPr/>
        <a:lstStyle/>
        <a:p>
          <a:endParaRPr lang="en-US"/>
        </a:p>
      </dgm:t>
    </dgm:pt>
    <dgm:pt modelId="{7793C683-72A5-462E-A438-78DE865F89FD}" type="pres">
      <dgm:prSet presAssocID="{4ABAF741-3B02-4732-95B7-38F6A75F9CAA}" presName="hierRoot2" presStyleCnt="0">
        <dgm:presLayoutVars>
          <dgm:hierBranch val="init"/>
        </dgm:presLayoutVars>
      </dgm:prSet>
      <dgm:spPr/>
    </dgm:pt>
    <dgm:pt modelId="{45113944-30D1-4BC1-8355-6CF687856C02}" type="pres">
      <dgm:prSet presAssocID="{4ABAF741-3B02-4732-95B7-38F6A75F9CAA}" presName="rootComposite" presStyleCnt="0"/>
      <dgm:spPr/>
    </dgm:pt>
    <dgm:pt modelId="{790B139A-82C6-4232-9862-219595DD5CB9}" type="pres">
      <dgm:prSet presAssocID="{4ABAF741-3B02-4732-95B7-38F6A75F9CAA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1C195C-A0DC-42BD-86B7-298ADE732AE7}" type="pres">
      <dgm:prSet presAssocID="{4ABAF741-3B02-4732-95B7-38F6A75F9CAA}" presName="rootConnector" presStyleLbl="node3" presStyleIdx="7" presStyleCnt="10"/>
      <dgm:spPr/>
      <dgm:t>
        <a:bodyPr/>
        <a:lstStyle/>
        <a:p>
          <a:endParaRPr lang="en-US"/>
        </a:p>
      </dgm:t>
    </dgm:pt>
    <dgm:pt modelId="{80E5EA10-598C-4A22-A622-CC9872E4E697}" type="pres">
      <dgm:prSet presAssocID="{4ABAF741-3B02-4732-95B7-38F6A75F9CAA}" presName="hierChild4" presStyleCnt="0"/>
      <dgm:spPr/>
    </dgm:pt>
    <dgm:pt modelId="{CFEF9FF4-9B68-4E3B-BB9B-32D503CA4014}" type="pres">
      <dgm:prSet presAssocID="{904278F8-2884-490E-A51C-4271E7C4DFFC}" presName="Name37" presStyleLbl="parChTrans1D4" presStyleIdx="10" presStyleCnt="12"/>
      <dgm:spPr/>
      <dgm:t>
        <a:bodyPr/>
        <a:lstStyle/>
        <a:p>
          <a:endParaRPr lang="en-US"/>
        </a:p>
      </dgm:t>
    </dgm:pt>
    <dgm:pt modelId="{4C9EA386-E59E-4B5A-AD61-439CF21E16DF}" type="pres">
      <dgm:prSet presAssocID="{C6D852DF-8C62-475C-871D-EF2EB12B5D30}" presName="hierRoot2" presStyleCnt="0">
        <dgm:presLayoutVars>
          <dgm:hierBranch val="init"/>
        </dgm:presLayoutVars>
      </dgm:prSet>
      <dgm:spPr/>
    </dgm:pt>
    <dgm:pt modelId="{A36B733E-38CF-4053-A253-EAFC003E061D}" type="pres">
      <dgm:prSet presAssocID="{C6D852DF-8C62-475C-871D-EF2EB12B5D30}" presName="rootComposite" presStyleCnt="0"/>
      <dgm:spPr/>
    </dgm:pt>
    <dgm:pt modelId="{0D0E860B-01C1-4277-8931-6E2D71D07A80}" type="pres">
      <dgm:prSet presAssocID="{C6D852DF-8C62-475C-871D-EF2EB12B5D30}" presName="rootText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C8C09C-C31D-422E-B862-63D0BBF91351}" type="pres">
      <dgm:prSet presAssocID="{C6D852DF-8C62-475C-871D-EF2EB12B5D30}" presName="rootConnector" presStyleLbl="node4" presStyleIdx="10" presStyleCnt="12"/>
      <dgm:spPr/>
      <dgm:t>
        <a:bodyPr/>
        <a:lstStyle/>
        <a:p>
          <a:endParaRPr lang="en-US"/>
        </a:p>
      </dgm:t>
    </dgm:pt>
    <dgm:pt modelId="{C3786E01-B044-4666-9528-3FBE5C259B78}" type="pres">
      <dgm:prSet presAssocID="{C6D852DF-8C62-475C-871D-EF2EB12B5D30}" presName="hierChild4" presStyleCnt="0"/>
      <dgm:spPr/>
    </dgm:pt>
    <dgm:pt modelId="{B1052F28-07F2-4821-AB00-4C4A12A463E7}" type="pres">
      <dgm:prSet presAssocID="{C6D852DF-8C62-475C-871D-EF2EB12B5D30}" presName="hierChild5" presStyleCnt="0"/>
      <dgm:spPr/>
    </dgm:pt>
    <dgm:pt modelId="{C987A6E7-D79F-4D26-AE78-559C6B6D5504}" type="pres">
      <dgm:prSet presAssocID="{578555E2-7BF8-462C-B746-342EEF6A0F2B}" presName="Name37" presStyleLbl="parChTrans1D4" presStyleIdx="11" presStyleCnt="12"/>
      <dgm:spPr/>
      <dgm:t>
        <a:bodyPr/>
        <a:lstStyle/>
        <a:p>
          <a:endParaRPr lang="en-US"/>
        </a:p>
      </dgm:t>
    </dgm:pt>
    <dgm:pt modelId="{DF8D7DB2-3E27-4F84-8F51-28E9DD99B7ED}" type="pres">
      <dgm:prSet presAssocID="{58B6E8EA-3305-4AC2-8092-C7109B882065}" presName="hierRoot2" presStyleCnt="0">
        <dgm:presLayoutVars>
          <dgm:hierBranch val="init"/>
        </dgm:presLayoutVars>
      </dgm:prSet>
      <dgm:spPr/>
    </dgm:pt>
    <dgm:pt modelId="{331099E3-F479-4517-BE61-11D5518B62D7}" type="pres">
      <dgm:prSet presAssocID="{58B6E8EA-3305-4AC2-8092-C7109B882065}" presName="rootComposite" presStyleCnt="0"/>
      <dgm:spPr/>
    </dgm:pt>
    <dgm:pt modelId="{9E6E2B88-0FB3-4116-A6D5-624F739B0C4F}" type="pres">
      <dgm:prSet presAssocID="{58B6E8EA-3305-4AC2-8092-C7109B882065}" presName="rootText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0D09FE-7F52-417E-A3D2-6A610CBE5262}" type="pres">
      <dgm:prSet presAssocID="{58B6E8EA-3305-4AC2-8092-C7109B882065}" presName="rootConnector" presStyleLbl="node4" presStyleIdx="11" presStyleCnt="12"/>
      <dgm:spPr/>
      <dgm:t>
        <a:bodyPr/>
        <a:lstStyle/>
        <a:p>
          <a:endParaRPr lang="en-US"/>
        </a:p>
      </dgm:t>
    </dgm:pt>
    <dgm:pt modelId="{48458019-8A45-48AA-B6AE-F24AA026E36A}" type="pres">
      <dgm:prSet presAssocID="{58B6E8EA-3305-4AC2-8092-C7109B882065}" presName="hierChild4" presStyleCnt="0"/>
      <dgm:spPr/>
    </dgm:pt>
    <dgm:pt modelId="{DFBD8071-87AC-454A-B3DF-9419DC8E9B06}" type="pres">
      <dgm:prSet presAssocID="{58B6E8EA-3305-4AC2-8092-C7109B882065}" presName="hierChild5" presStyleCnt="0"/>
      <dgm:spPr/>
    </dgm:pt>
    <dgm:pt modelId="{F153BE13-5307-41B2-873F-5D92C5BA91C2}" type="pres">
      <dgm:prSet presAssocID="{4ABAF741-3B02-4732-95B7-38F6A75F9CAA}" presName="hierChild5" presStyleCnt="0"/>
      <dgm:spPr/>
    </dgm:pt>
    <dgm:pt modelId="{DF7215C5-D1B5-4183-A8BF-7371CEB5A84B}" type="pres">
      <dgm:prSet presAssocID="{1CE9E2D2-6464-4E98-85B0-95728D33FBF3}" presName="hierChild5" presStyleCnt="0"/>
      <dgm:spPr/>
    </dgm:pt>
    <dgm:pt modelId="{854CBCAB-7A0B-42B7-B492-F12C346E5170}" type="pres">
      <dgm:prSet presAssocID="{252FB6E1-E042-42BC-AE8C-B41FEFDD7E0E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3FE3530-04E7-4BBA-9A28-FFA43B5E50A9}" type="pres">
      <dgm:prSet presAssocID="{7212215F-99D8-4223-AC31-7029F8E43193}" presName="hierRoot2" presStyleCnt="0">
        <dgm:presLayoutVars>
          <dgm:hierBranch val="init"/>
        </dgm:presLayoutVars>
      </dgm:prSet>
      <dgm:spPr/>
    </dgm:pt>
    <dgm:pt modelId="{C5917F8A-E376-4731-8F98-68B520C0FA26}" type="pres">
      <dgm:prSet presAssocID="{7212215F-99D8-4223-AC31-7029F8E43193}" presName="rootComposite" presStyleCnt="0"/>
      <dgm:spPr/>
    </dgm:pt>
    <dgm:pt modelId="{5C76AF95-31CB-4594-A780-03A2C0DBE02D}" type="pres">
      <dgm:prSet presAssocID="{7212215F-99D8-4223-AC31-7029F8E4319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D5CF6-5ABF-4DFB-815F-7D3C263B8F6D}" type="pres">
      <dgm:prSet presAssocID="{7212215F-99D8-4223-AC31-7029F8E43193}" presName="rootConnector" presStyleLbl="node2" presStyleIdx="3" presStyleCnt="4"/>
      <dgm:spPr/>
      <dgm:t>
        <a:bodyPr/>
        <a:lstStyle/>
        <a:p>
          <a:endParaRPr lang="en-US"/>
        </a:p>
      </dgm:t>
    </dgm:pt>
    <dgm:pt modelId="{2979BDE4-08D8-4710-8135-75951F2DD72B}" type="pres">
      <dgm:prSet presAssocID="{7212215F-99D8-4223-AC31-7029F8E43193}" presName="hierChild4" presStyleCnt="0"/>
      <dgm:spPr/>
    </dgm:pt>
    <dgm:pt modelId="{9848D86C-CC85-4A80-A4F7-7D381AC83559}" type="pres">
      <dgm:prSet presAssocID="{3713FECD-BA9E-4C67-9EB6-9BDE34DDAF45}" presName="Name37" presStyleLbl="parChTrans1D3" presStyleIdx="8" presStyleCnt="10"/>
      <dgm:spPr/>
      <dgm:t>
        <a:bodyPr/>
        <a:lstStyle/>
        <a:p>
          <a:endParaRPr lang="en-US"/>
        </a:p>
      </dgm:t>
    </dgm:pt>
    <dgm:pt modelId="{02A657A7-32CB-441A-998E-C640E8436411}" type="pres">
      <dgm:prSet presAssocID="{ABCE2CF9-9227-4691-9B3A-47FC44E32083}" presName="hierRoot2" presStyleCnt="0">
        <dgm:presLayoutVars>
          <dgm:hierBranch val="init"/>
        </dgm:presLayoutVars>
      </dgm:prSet>
      <dgm:spPr/>
    </dgm:pt>
    <dgm:pt modelId="{CF44EC84-1C25-44EE-87CE-27C8B4390595}" type="pres">
      <dgm:prSet presAssocID="{ABCE2CF9-9227-4691-9B3A-47FC44E32083}" presName="rootComposite" presStyleCnt="0"/>
      <dgm:spPr/>
    </dgm:pt>
    <dgm:pt modelId="{9524F0FE-7AEA-422D-8C47-48E475864522}" type="pres">
      <dgm:prSet presAssocID="{ABCE2CF9-9227-4691-9B3A-47FC44E32083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89562D-6732-4D7C-BE69-7F5FFB9D5F41}" type="pres">
      <dgm:prSet presAssocID="{ABCE2CF9-9227-4691-9B3A-47FC44E32083}" presName="rootConnector" presStyleLbl="node3" presStyleIdx="8" presStyleCnt="10"/>
      <dgm:spPr/>
      <dgm:t>
        <a:bodyPr/>
        <a:lstStyle/>
        <a:p>
          <a:endParaRPr lang="en-US"/>
        </a:p>
      </dgm:t>
    </dgm:pt>
    <dgm:pt modelId="{663109B4-8DEB-4B52-AFB6-980FDCE7B59B}" type="pres">
      <dgm:prSet presAssocID="{ABCE2CF9-9227-4691-9B3A-47FC44E32083}" presName="hierChild4" presStyleCnt="0"/>
      <dgm:spPr/>
    </dgm:pt>
    <dgm:pt modelId="{CE514851-707A-4690-92D4-4DBF8E07B86A}" type="pres">
      <dgm:prSet presAssocID="{ABCE2CF9-9227-4691-9B3A-47FC44E32083}" presName="hierChild5" presStyleCnt="0"/>
      <dgm:spPr/>
    </dgm:pt>
    <dgm:pt modelId="{A65182E5-0B1E-4403-A972-7B06D6FD0A4A}" type="pres">
      <dgm:prSet presAssocID="{2F1D094F-F5BC-4FFA-81CF-7A94280A8AC9}" presName="Name37" presStyleLbl="parChTrans1D3" presStyleIdx="9" presStyleCnt="10"/>
      <dgm:spPr/>
      <dgm:t>
        <a:bodyPr/>
        <a:lstStyle/>
        <a:p>
          <a:endParaRPr lang="en-US"/>
        </a:p>
      </dgm:t>
    </dgm:pt>
    <dgm:pt modelId="{453830B9-DBCD-4C14-A6E0-A0D157EE44B6}" type="pres">
      <dgm:prSet presAssocID="{0E5AF70F-A2CC-4C6C-8A90-F20AA3BF3F8C}" presName="hierRoot2" presStyleCnt="0">
        <dgm:presLayoutVars>
          <dgm:hierBranch val="init"/>
        </dgm:presLayoutVars>
      </dgm:prSet>
      <dgm:spPr/>
    </dgm:pt>
    <dgm:pt modelId="{AF7E245F-DC51-44FC-901C-C5A488F626CB}" type="pres">
      <dgm:prSet presAssocID="{0E5AF70F-A2CC-4C6C-8A90-F20AA3BF3F8C}" presName="rootComposite" presStyleCnt="0"/>
      <dgm:spPr/>
    </dgm:pt>
    <dgm:pt modelId="{3C136175-5440-4DB7-B625-8862C38A2D34}" type="pres">
      <dgm:prSet presAssocID="{0E5AF70F-A2CC-4C6C-8A90-F20AA3BF3F8C}" presName="rootText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8E4BF7-4565-4194-BD51-88C9C018D4FB}" type="pres">
      <dgm:prSet presAssocID="{0E5AF70F-A2CC-4C6C-8A90-F20AA3BF3F8C}" presName="rootConnector" presStyleLbl="node3" presStyleIdx="9" presStyleCnt="10"/>
      <dgm:spPr/>
      <dgm:t>
        <a:bodyPr/>
        <a:lstStyle/>
        <a:p>
          <a:endParaRPr lang="en-US"/>
        </a:p>
      </dgm:t>
    </dgm:pt>
    <dgm:pt modelId="{1FC1D782-9DEE-4AEC-A7E8-F309686EC52D}" type="pres">
      <dgm:prSet presAssocID="{0E5AF70F-A2CC-4C6C-8A90-F20AA3BF3F8C}" presName="hierChild4" presStyleCnt="0"/>
      <dgm:spPr/>
    </dgm:pt>
    <dgm:pt modelId="{2B788B6D-7852-4ECD-B534-2CC7D83CF692}" type="pres">
      <dgm:prSet presAssocID="{0E5AF70F-A2CC-4C6C-8A90-F20AA3BF3F8C}" presName="hierChild5" presStyleCnt="0"/>
      <dgm:spPr/>
    </dgm:pt>
    <dgm:pt modelId="{DC593B4A-3907-42F5-B933-8D9F232767FD}" type="pres">
      <dgm:prSet presAssocID="{7212215F-99D8-4223-AC31-7029F8E43193}" presName="hierChild5" presStyleCnt="0"/>
      <dgm:spPr/>
    </dgm:pt>
    <dgm:pt modelId="{490AFA03-2C46-4982-BD2E-08EDCCB8484D}" type="pres">
      <dgm:prSet presAssocID="{98526B82-B802-437F-9F60-0CB7F9EC5CA3}" presName="hierChild3" presStyleCnt="0"/>
      <dgm:spPr/>
    </dgm:pt>
  </dgm:ptLst>
  <dgm:cxnLst>
    <dgm:cxn modelId="{E0999E2A-64BA-47B3-AEE4-A0092F23B68B}" srcId="{36AFE55F-F9E5-485E-83DD-910C9107F840}" destId="{573C5B5F-7EA1-4731-B5F1-260D114CE8A6}" srcOrd="0" destOrd="0" parTransId="{F2807ACC-33FA-4B26-A3EF-5C7FEA648415}" sibTransId="{ED787796-8EBF-44AA-800A-7E45BEA9CD5B}"/>
    <dgm:cxn modelId="{C28E85DA-011B-4B5F-AEA8-A29F79727292}" type="presOf" srcId="{FDDABEDA-6585-4EE0-AF70-0DA316833790}" destId="{FA1CB816-CBB6-4303-A660-CEA742048414}" srcOrd="0" destOrd="0" presId="urn:microsoft.com/office/officeart/2005/8/layout/orgChart1"/>
    <dgm:cxn modelId="{6F1DCCB3-C662-4859-A045-C173FCCB5221}" type="presOf" srcId="{20BDBD21-E54F-4F7D-B2B8-EDF633CEED69}" destId="{A6EB408F-1174-4ACC-8355-B1FBD778B6FB}" srcOrd="0" destOrd="0" presId="urn:microsoft.com/office/officeart/2005/8/layout/orgChart1"/>
    <dgm:cxn modelId="{0F512CE8-DC24-4A13-BF11-4AD48B87BBF7}" srcId="{845FB0C0-8544-424C-BC84-39835D6BA8EE}" destId="{36AFE55F-F9E5-485E-83DD-910C9107F840}" srcOrd="0" destOrd="0" parTransId="{B37C9371-B7D4-4F93-AD71-437893BB93FB}" sibTransId="{BC762B73-4986-4C18-BAB8-EFEFEA0816DA}"/>
    <dgm:cxn modelId="{161DBCF9-979E-4369-8B23-706C8CA6ED57}" type="presOf" srcId="{AE8913B3-BF75-4FC7-A177-555176AD8916}" destId="{70533095-8962-4E0E-BB16-A55130C8C82C}" srcOrd="0" destOrd="0" presId="urn:microsoft.com/office/officeart/2005/8/layout/orgChart1"/>
    <dgm:cxn modelId="{06707E60-32CE-46BA-B6DC-9B634FF92E45}" type="presOf" srcId="{B19548EF-18D0-4C46-AD6E-88628F4FFEF7}" destId="{D6EAE7E7-BF34-4125-93FF-F9FA3775002B}" srcOrd="1" destOrd="0" presId="urn:microsoft.com/office/officeart/2005/8/layout/orgChart1"/>
    <dgm:cxn modelId="{8A22ECA8-1288-4F5A-9F67-5B27331A53B5}" type="presOf" srcId="{4990E4C1-101C-4677-9A86-2B0A57B23F3A}" destId="{E45B41A6-BDD5-41D1-A228-AD746B729809}" srcOrd="0" destOrd="0" presId="urn:microsoft.com/office/officeart/2005/8/layout/orgChart1"/>
    <dgm:cxn modelId="{F7E9C21B-88E7-474B-AF92-539616F9E614}" type="presOf" srcId="{FD527C45-DE1F-4187-AD5B-FD47BDD3B424}" destId="{61DCC700-5EC9-4BE6-B50D-F5C5AAD47D3F}" srcOrd="0" destOrd="0" presId="urn:microsoft.com/office/officeart/2005/8/layout/orgChart1"/>
    <dgm:cxn modelId="{62340EFC-8420-473F-B63B-A5FEB215BDAF}" srcId="{4ABAF741-3B02-4732-95B7-38F6A75F9CAA}" destId="{C6D852DF-8C62-475C-871D-EF2EB12B5D30}" srcOrd="0" destOrd="0" parTransId="{904278F8-2884-490E-A51C-4271E7C4DFFC}" sibTransId="{6682E551-576A-4A90-B6A9-D8B14F52BD80}"/>
    <dgm:cxn modelId="{D71775C1-9229-44E0-AAD0-D9AF20C22A42}" type="presOf" srcId="{1CE9E2D2-6464-4E98-85B0-95728D33FBF3}" destId="{E0893B44-DC5A-44BC-AC0F-962B72F3E5A5}" srcOrd="1" destOrd="0" presId="urn:microsoft.com/office/officeart/2005/8/layout/orgChart1"/>
    <dgm:cxn modelId="{74D6B75E-C8AE-437C-8E62-E4BFB90A008C}" type="presOf" srcId="{2ABEB8EB-0939-4657-8BFA-902FE1C37060}" destId="{B3058BAA-4AF4-413D-9FB2-AE52DB36D3F9}" srcOrd="0" destOrd="0" presId="urn:microsoft.com/office/officeart/2005/8/layout/orgChart1"/>
    <dgm:cxn modelId="{A9CF2802-474F-4F44-8360-DF5AD0F29A5D}" type="presOf" srcId="{227F5396-24FC-4175-9EF6-BC5200FAFE40}" destId="{03AE202C-9C41-4A63-BF76-1C1DCA334432}" srcOrd="1" destOrd="0" presId="urn:microsoft.com/office/officeart/2005/8/layout/orgChart1"/>
    <dgm:cxn modelId="{D30A7320-4FFB-49D0-894D-2A41F903DCE5}" srcId="{E3663B01-A406-4829-B251-A96261D00AFE}" destId="{227F5396-24FC-4175-9EF6-BC5200FAFE40}" srcOrd="0" destOrd="0" parTransId="{FD527C45-DE1F-4187-AD5B-FD47BDD3B424}" sibTransId="{A71DEA90-E40F-4ACF-B0EF-D41183EBB952}"/>
    <dgm:cxn modelId="{EB4885EF-283B-4864-8582-1483DF2E104A}" type="presOf" srcId="{04F1D2ED-74FB-457F-8EC9-11ABA0C20680}" destId="{EF22C379-3820-4C31-B165-49F1809D73F0}" srcOrd="1" destOrd="0" presId="urn:microsoft.com/office/officeart/2005/8/layout/orgChart1"/>
    <dgm:cxn modelId="{C355820E-425E-4885-BAAD-3AC2F1839A3E}" type="presOf" srcId="{D4612834-D2DD-4610-9AE6-EE89AB891D84}" destId="{00330A77-9C01-47E2-B7AB-3397938ED083}" srcOrd="0" destOrd="0" presId="urn:microsoft.com/office/officeart/2005/8/layout/orgChart1"/>
    <dgm:cxn modelId="{C2BE9A58-F3FF-49C2-9DC1-09119B09A269}" type="presOf" srcId="{9556E1B2-DF55-4B8E-B916-E101A5674493}" destId="{75302353-3E8C-4757-9096-9C613C1BE67E}" srcOrd="1" destOrd="0" presId="urn:microsoft.com/office/officeart/2005/8/layout/orgChart1"/>
    <dgm:cxn modelId="{1EA77F7D-C22D-4926-BB64-F89AF2E1B04D}" type="presOf" srcId="{186C514D-0DC7-4759-9259-AC3568707541}" destId="{F54B089A-CB01-4561-9926-A3638052DC99}" srcOrd="0" destOrd="0" presId="urn:microsoft.com/office/officeart/2005/8/layout/orgChart1"/>
    <dgm:cxn modelId="{854C1BCE-DF3D-4A00-8E4F-12B4B82415C3}" srcId="{FDDABEDA-6585-4EE0-AF70-0DA316833790}" destId="{9556E1B2-DF55-4B8E-B916-E101A5674493}" srcOrd="1" destOrd="0" parTransId="{3525E5C0-C596-4A3B-86C6-DF603F4DD601}" sibTransId="{03ED4621-5847-4CB0-B6D2-88158BA59927}"/>
    <dgm:cxn modelId="{F84E6E31-62F0-4AD0-B073-59B29A60B942}" srcId="{573C5B5F-7EA1-4731-B5F1-260D114CE8A6}" destId="{E3663B01-A406-4829-B251-A96261D00AFE}" srcOrd="3" destOrd="0" parTransId="{93E09817-4AE0-4991-B72A-7500CEAC8882}" sibTransId="{55D1FD09-1811-4BE6-8091-4647AB18BEF7}"/>
    <dgm:cxn modelId="{2FF969F4-0EE8-46AA-93CC-33115757B500}" type="presOf" srcId="{0BCF0705-DDDA-45A1-B692-BCBA29EBE6AB}" destId="{771F9280-92E2-4E06-9F60-58543103C7A3}" srcOrd="0" destOrd="0" presId="urn:microsoft.com/office/officeart/2005/8/layout/orgChart1"/>
    <dgm:cxn modelId="{5BC25CF5-20CE-4B15-9F55-4B4B11D2F16F}" srcId="{1CE9E2D2-6464-4E98-85B0-95728D33FBF3}" destId="{2B1E9626-012B-43D2-8D4C-134D2B178E2E}" srcOrd="0" destOrd="0" parTransId="{603A7DE3-E5E8-46BE-98EC-69011EB6BE6F}" sibTransId="{BDC7CA7A-5C41-49E4-B7B5-0B26B635A3CD}"/>
    <dgm:cxn modelId="{EC1EAA2B-648F-4790-9264-42170B7E1FB7}" srcId="{98526B82-B802-437F-9F60-0CB7F9EC5CA3}" destId="{1CE9E2D2-6464-4E98-85B0-95728D33FBF3}" srcOrd="0" destOrd="0" parTransId="{E047B122-5977-49D4-A172-8275A6CFBA27}" sibTransId="{D48EB38D-EB1F-4165-B39C-056DD67609CE}"/>
    <dgm:cxn modelId="{90846BA5-CC68-4207-B8D1-9912BA347193}" type="presOf" srcId="{4E845EA5-C103-4BAE-90D4-210EAEA624EE}" destId="{C37E9016-1443-49D1-95F1-26055FC18B7E}" srcOrd="0" destOrd="0" presId="urn:microsoft.com/office/officeart/2005/8/layout/orgChart1"/>
    <dgm:cxn modelId="{9F38062B-7BEE-4FB6-A8BF-313553C2262C}" type="presOf" srcId="{FDDABEDA-6585-4EE0-AF70-0DA316833790}" destId="{8EBE45C6-4BF1-49AA-81A7-3F2ACA68ABD5}" srcOrd="1" destOrd="0" presId="urn:microsoft.com/office/officeart/2005/8/layout/orgChart1"/>
    <dgm:cxn modelId="{CD8EBA73-BB6A-4D97-ADB7-7B5D75D1A6DB}" type="presOf" srcId="{573C5B5F-7EA1-4731-B5F1-260D114CE8A6}" destId="{38F67F91-B612-45AA-ABFF-731BE73F7DB0}" srcOrd="1" destOrd="0" presId="urn:microsoft.com/office/officeart/2005/8/layout/orgChart1"/>
    <dgm:cxn modelId="{DB596EEE-E084-4DE2-A33A-D51D01A7D775}" type="presOf" srcId="{E7040050-4D59-4D47-90ED-E268F03AEFD3}" destId="{581FA72C-9B12-4702-AD73-7A6E6950A78D}" srcOrd="1" destOrd="0" presId="urn:microsoft.com/office/officeart/2005/8/layout/orgChart1"/>
    <dgm:cxn modelId="{4FC78531-DC89-41CC-8E1C-85740E7E2DF6}" srcId="{7212215F-99D8-4223-AC31-7029F8E43193}" destId="{ABCE2CF9-9227-4691-9B3A-47FC44E32083}" srcOrd="0" destOrd="0" parTransId="{3713FECD-BA9E-4C67-9EB6-9BDE34DDAF45}" sibTransId="{DE82640F-87D3-4414-B17E-B0326961B920}"/>
    <dgm:cxn modelId="{F8B36664-9218-4085-9E42-F5A0FD47A834}" type="presOf" srcId="{578555E2-7BF8-462C-B746-342EEF6A0F2B}" destId="{C987A6E7-D79F-4D26-AE78-559C6B6D5504}" srcOrd="0" destOrd="0" presId="urn:microsoft.com/office/officeart/2005/8/layout/orgChart1"/>
    <dgm:cxn modelId="{8BC0652F-C2F9-449C-8EB7-07608EEE0B5E}" type="presOf" srcId="{273EC1A1-7DC1-4EA3-AD29-0550C647FDA1}" destId="{5575FCBB-B66F-4E08-832A-9335D9781E5D}" srcOrd="0" destOrd="0" presId="urn:microsoft.com/office/officeart/2005/8/layout/orgChart1"/>
    <dgm:cxn modelId="{96369269-3A13-432C-B4BF-A2F08DA75FD0}" type="presOf" srcId="{961DB20C-FEF3-4ED2-ABB4-EE286E6EDD49}" destId="{A5659FD3-8D22-421A-90A9-E75EDED672BC}" srcOrd="1" destOrd="0" presId="urn:microsoft.com/office/officeart/2005/8/layout/orgChart1"/>
    <dgm:cxn modelId="{FF176ECB-AAE5-48BF-BD26-064CE97DF33B}" srcId="{F9A31F32-B8D7-4B40-874A-2F381991B332}" destId="{4990E4C1-101C-4677-9A86-2B0A57B23F3A}" srcOrd="0" destOrd="0" parTransId="{4EAFC0D2-E353-414B-AA23-71F17714E2E5}" sibTransId="{AA97F305-C1FB-496D-941A-4486821CE912}"/>
    <dgm:cxn modelId="{44DF7A69-CBCB-492B-A765-37B7A1E19816}" type="presOf" srcId="{E3663B01-A406-4829-B251-A96261D00AFE}" destId="{0A9E4C39-7EEB-4E4D-AC31-D0520E8DB173}" srcOrd="1" destOrd="0" presId="urn:microsoft.com/office/officeart/2005/8/layout/orgChart1"/>
    <dgm:cxn modelId="{79DBCF4A-A1C4-47B0-A675-15E2EE18A679}" type="presOf" srcId="{93E09817-4AE0-4991-B72A-7500CEAC8882}" destId="{4FB6749C-8B67-4B24-9404-376EBB52951E}" srcOrd="0" destOrd="0" presId="urn:microsoft.com/office/officeart/2005/8/layout/orgChart1"/>
    <dgm:cxn modelId="{DF9D486E-A439-4F67-ACB1-0A0C74554B9F}" type="presOf" srcId="{227F5396-24FC-4175-9EF6-BC5200FAFE40}" destId="{1A4B6FB7-47BD-4337-96D9-1C7754878FDE}" srcOrd="0" destOrd="0" presId="urn:microsoft.com/office/officeart/2005/8/layout/orgChart1"/>
    <dgm:cxn modelId="{C4FAB73A-3025-4564-BA9F-D094C955316F}" type="presOf" srcId="{74243970-D15D-49EE-8322-1F142721EBC9}" destId="{C9391C94-8D5B-4B60-B44D-764F5E3F259C}" srcOrd="1" destOrd="0" presId="urn:microsoft.com/office/officeart/2005/8/layout/orgChart1"/>
    <dgm:cxn modelId="{8E360FBD-8C23-4FC2-9B08-4794E0CB28DB}" type="presOf" srcId="{069EC50D-47F4-4194-8FBD-956C25D417FE}" destId="{F9B1B782-A033-4C01-9C1F-31CBF5EC447D}" srcOrd="1" destOrd="0" presId="urn:microsoft.com/office/officeart/2005/8/layout/orgChart1"/>
    <dgm:cxn modelId="{4A2EA2CB-B727-4869-9D9F-46E126BFA88F}" srcId="{573C5B5F-7EA1-4731-B5F1-260D114CE8A6}" destId="{F9A31F32-B8D7-4B40-874A-2F381991B332}" srcOrd="0" destOrd="0" parTransId="{273EC1A1-7DC1-4EA3-AD29-0550C647FDA1}" sibTransId="{65C42E19-F5E5-4557-8FE7-657824EC556B}"/>
    <dgm:cxn modelId="{C601C34A-B702-4A4B-8CE7-29149BB34E84}" type="presOf" srcId="{C6D852DF-8C62-475C-871D-EF2EB12B5D30}" destId="{64C8C09C-C31D-422E-B862-63D0BBF91351}" srcOrd="1" destOrd="0" presId="urn:microsoft.com/office/officeart/2005/8/layout/orgChart1"/>
    <dgm:cxn modelId="{272CF385-6DE7-4786-A96E-9E254966A2CE}" type="presOf" srcId="{2D8B61A3-5619-40E8-AE51-5AF3B96F1358}" destId="{F832C121-B049-409D-BEB2-3EC7F244BBD5}" srcOrd="0" destOrd="0" presId="urn:microsoft.com/office/officeart/2005/8/layout/orgChart1"/>
    <dgm:cxn modelId="{3099AB6B-A651-4E15-AEA6-2B966F2CE7D3}" type="presOf" srcId="{E047B122-5977-49D4-A172-8275A6CFBA27}" destId="{BDDB4B2D-C4E4-4223-907D-E685992C69CA}" srcOrd="0" destOrd="0" presId="urn:microsoft.com/office/officeart/2005/8/layout/orgChart1"/>
    <dgm:cxn modelId="{0CCD150E-BF6E-4072-9591-B98E914D3477}" type="presOf" srcId="{655B06FF-8E01-46B7-A3AB-83F259D4F238}" destId="{15DE7C87-C8A5-4B60-B47F-DAE826F83ADE}" srcOrd="0" destOrd="0" presId="urn:microsoft.com/office/officeart/2005/8/layout/orgChart1"/>
    <dgm:cxn modelId="{7AE9FFD9-64EC-4CB8-AEC9-8F85BB83363B}" type="presOf" srcId="{58B6E8EA-3305-4AC2-8092-C7109B882065}" destId="{370D09FE-7F52-417E-A3D2-6A610CBE5262}" srcOrd="1" destOrd="0" presId="urn:microsoft.com/office/officeart/2005/8/layout/orgChart1"/>
    <dgm:cxn modelId="{E4E83ED8-CD33-4D57-8C76-D04263B7AE68}" srcId="{845FB0C0-8544-424C-BC84-39835D6BA8EE}" destId="{98526B82-B802-437F-9F60-0CB7F9EC5CA3}" srcOrd="1" destOrd="0" parTransId="{F725750D-F34C-4B67-B592-E2CBCE514095}" sibTransId="{99BAABB2-7436-42D2-A822-65D02BF9F5C1}"/>
    <dgm:cxn modelId="{492D91B3-A28D-47A7-B91A-4397CEB5D779}" type="presOf" srcId="{C6D852DF-8C62-475C-871D-EF2EB12B5D30}" destId="{0D0E860B-01C1-4277-8931-6E2D71D07A80}" srcOrd="0" destOrd="0" presId="urn:microsoft.com/office/officeart/2005/8/layout/orgChart1"/>
    <dgm:cxn modelId="{1F1931C0-8DA1-4DA2-BF8D-A1551E757F18}" type="presOf" srcId="{E7040050-4D59-4D47-90ED-E268F03AEFD3}" destId="{E59C6361-886D-4045-A111-38A26F453389}" srcOrd="0" destOrd="0" presId="urn:microsoft.com/office/officeart/2005/8/layout/orgChart1"/>
    <dgm:cxn modelId="{F08D2A12-985D-4397-B552-43D3A6E33D73}" type="presOf" srcId="{2B1E9626-012B-43D2-8D4C-134D2B178E2E}" destId="{B559077D-C7A1-4FFA-AF7C-F04969E70EE9}" srcOrd="1" destOrd="0" presId="urn:microsoft.com/office/officeart/2005/8/layout/orgChart1"/>
    <dgm:cxn modelId="{A2CE7E22-E20F-4554-943F-1EEE9686F9EB}" type="presOf" srcId="{36AFE55F-F9E5-485E-83DD-910C9107F840}" destId="{6033A61B-118F-4780-B118-54D45B69B906}" srcOrd="1" destOrd="0" presId="urn:microsoft.com/office/officeart/2005/8/layout/orgChart1"/>
    <dgm:cxn modelId="{C06D17E7-CE5C-4549-86D8-9EC21D3369F0}" type="presOf" srcId="{0BCF0705-DDDA-45A1-B692-BCBA29EBE6AB}" destId="{25DEC4F8-3393-4ECA-A1E9-7E5DC4906DAD}" srcOrd="1" destOrd="0" presId="urn:microsoft.com/office/officeart/2005/8/layout/orgChart1"/>
    <dgm:cxn modelId="{3E163D74-FEE1-45BE-8469-BEBB8DA32788}" type="presOf" srcId="{748AE60B-1466-4F77-9B2F-176372D545CF}" destId="{808F75EF-EB16-438C-A07A-CD6756F9E86C}" srcOrd="1" destOrd="0" presId="urn:microsoft.com/office/officeart/2005/8/layout/orgChart1"/>
    <dgm:cxn modelId="{2547663F-8CF7-4768-8B92-0DECEE54B8C4}" type="presOf" srcId="{B19548EF-18D0-4C46-AD6E-88628F4FFEF7}" destId="{C7F646D6-63E6-4F37-B1E7-EE03EF3244E0}" srcOrd="0" destOrd="0" presId="urn:microsoft.com/office/officeart/2005/8/layout/orgChart1"/>
    <dgm:cxn modelId="{83BDE910-E82F-4004-BED2-BD7709E01886}" type="presOf" srcId="{98526B82-B802-437F-9F60-0CB7F9EC5CA3}" destId="{3285BD54-EFB2-4931-8C10-BA996F551E12}" srcOrd="1" destOrd="0" presId="urn:microsoft.com/office/officeart/2005/8/layout/orgChart1"/>
    <dgm:cxn modelId="{B108634F-FCB6-4837-9A4C-AA689E92FED5}" type="presOf" srcId="{2F1D094F-F5BC-4FFA-81CF-7A94280A8AC9}" destId="{A65182E5-0B1E-4403-A972-7B06D6FD0A4A}" srcOrd="0" destOrd="0" presId="urn:microsoft.com/office/officeart/2005/8/layout/orgChart1"/>
    <dgm:cxn modelId="{E1BE95A5-C631-404D-87D1-BF86B86285C3}" srcId="{F9A31F32-B8D7-4B40-874A-2F381991B332}" destId="{74243970-D15D-49EE-8322-1F142721EBC9}" srcOrd="1" destOrd="0" parTransId="{17A90D05-DF1B-4E5D-A97D-0AEFAEE382F7}" sibTransId="{9A3F3AEF-EA63-4B68-AE29-9394390FDCB2}"/>
    <dgm:cxn modelId="{FC4C0C8A-B470-41A1-A928-C7CA8A06420C}" srcId="{36AFE55F-F9E5-485E-83DD-910C9107F840}" destId="{069EC50D-47F4-4194-8FBD-956C25D417FE}" srcOrd="1" destOrd="0" parTransId="{A5CCFE4F-CDE5-4E7A-9F66-98B20CF2416E}" sibTransId="{8AB0213F-ED6B-45F7-B910-612AAB0D02B4}"/>
    <dgm:cxn modelId="{D04AEB87-A40D-4951-A27D-22254914EEC6}" type="presOf" srcId="{573C5B5F-7EA1-4731-B5F1-260D114CE8A6}" destId="{95410A02-93F2-4BD9-A465-8C6A1F2BCA00}" srcOrd="0" destOrd="0" presId="urn:microsoft.com/office/officeart/2005/8/layout/orgChart1"/>
    <dgm:cxn modelId="{1A3EB480-3B34-4B37-BB6B-5291F25EC50D}" type="presOf" srcId="{603A7DE3-E5E8-46BE-98EC-69011EB6BE6F}" destId="{88BE6875-CFEB-41A0-8F93-89E901A8073B}" srcOrd="0" destOrd="0" presId="urn:microsoft.com/office/officeart/2005/8/layout/orgChart1"/>
    <dgm:cxn modelId="{865BF3B6-6FB2-41B6-97BE-517A82405C7A}" type="presOf" srcId="{F0771ADC-8B6D-4689-99BC-AC807D73DFB2}" destId="{012AD8D4-8E3A-469E-A4F0-BA8D64AF0AAD}" srcOrd="0" destOrd="0" presId="urn:microsoft.com/office/officeart/2005/8/layout/orgChart1"/>
    <dgm:cxn modelId="{48DAD612-9718-4B25-A051-769954B842B4}" srcId="{1CE9E2D2-6464-4E98-85B0-95728D33FBF3}" destId="{4ABAF741-3B02-4732-95B7-38F6A75F9CAA}" srcOrd="1" destOrd="0" parTransId="{4E845EA5-C103-4BAE-90D4-210EAEA624EE}" sibTransId="{A2487CE3-A5E5-43D3-9895-DAE556A7FB88}"/>
    <dgm:cxn modelId="{CCC63857-C76F-4AB4-A85C-87DD893EC751}" type="presOf" srcId="{F2807ACC-33FA-4B26-A3EF-5C7FEA648415}" destId="{ED252B49-17DA-490C-94F8-D346DEBA4103}" srcOrd="0" destOrd="0" presId="urn:microsoft.com/office/officeart/2005/8/layout/orgChart1"/>
    <dgm:cxn modelId="{43C4DEB2-FF33-4881-87B2-36C3A472DE9B}" type="presOf" srcId="{904278F8-2884-490E-A51C-4271E7C4DFFC}" destId="{CFEF9FF4-9B68-4E3B-BB9B-32D503CA4014}" srcOrd="0" destOrd="0" presId="urn:microsoft.com/office/officeart/2005/8/layout/orgChart1"/>
    <dgm:cxn modelId="{AF7A8147-665F-4F23-980C-5CCA730F42B0}" type="presOf" srcId="{3713FECD-BA9E-4C67-9EB6-9BDE34DDAF45}" destId="{9848D86C-CC85-4A80-A4F7-7D381AC83559}" srcOrd="0" destOrd="0" presId="urn:microsoft.com/office/officeart/2005/8/layout/orgChart1"/>
    <dgm:cxn modelId="{E98ED4E1-C740-4DCC-9D49-E1E01B305166}" type="presOf" srcId="{3525E5C0-C596-4A3B-86C6-DF603F4DD601}" destId="{07E163A9-F78D-46DB-ABE9-1D469BE6B587}" srcOrd="0" destOrd="0" presId="urn:microsoft.com/office/officeart/2005/8/layout/orgChart1"/>
    <dgm:cxn modelId="{B93F49F6-8DA6-4B3D-AFF1-9FE28EC5EA2A}" srcId="{573C5B5F-7EA1-4731-B5F1-260D114CE8A6}" destId="{961DB20C-FEF3-4ED2-ABB4-EE286E6EDD49}" srcOrd="1" destOrd="0" parTransId="{F0771ADC-8B6D-4689-99BC-AC807D73DFB2}" sibTransId="{834D0014-0642-4B5A-A6CD-BC4F244C1868}"/>
    <dgm:cxn modelId="{297D1C37-BE6D-499D-8AF6-90918588C723}" srcId="{E3663B01-A406-4829-B251-A96261D00AFE}" destId="{B19548EF-18D0-4C46-AD6E-88628F4FFEF7}" srcOrd="1" destOrd="0" parTransId="{0908474F-FEB1-492A-94CC-89F450938D34}" sibTransId="{41F6BECC-4484-4AB5-A225-7276A4FDA184}"/>
    <dgm:cxn modelId="{5FEA95AA-B45E-4809-95B3-2E96183394D7}" type="presOf" srcId="{98526B82-B802-437F-9F60-0CB7F9EC5CA3}" destId="{320EE538-3952-4774-9895-6CCC5F8669B8}" srcOrd="0" destOrd="0" presId="urn:microsoft.com/office/officeart/2005/8/layout/orgChart1"/>
    <dgm:cxn modelId="{138A1643-C89C-4FB2-BE85-7687B1C4FAA1}" type="presOf" srcId="{0E5AF70F-A2CC-4C6C-8A90-F20AA3BF3F8C}" destId="{3C136175-5440-4DB7-B625-8862C38A2D34}" srcOrd="0" destOrd="0" presId="urn:microsoft.com/office/officeart/2005/8/layout/orgChart1"/>
    <dgm:cxn modelId="{F2009B8A-61F3-453B-BA70-D8E2EEDEEF95}" type="presOf" srcId="{845FB0C0-8544-424C-BC84-39835D6BA8EE}" destId="{A84CC53C-219B-49EF-A970-028753CB09C0}" srcOrd="0" destOrd="0" presId="urn:microsoft.com/office/officeart/2005/8/layout/orgChart1"/>
    <dgm:cxn modelId="{5205905F-7159-4B3B-A022-627577B21F58}" type="presOf" srcId="{B8F6D76D-58B9-456D-BDF6-EFDDE3050969}" destId="{0D07D201-7F26-4410-B4CD-9EADF1819123}" srcOrd="1" destOrd="0" presId="urn:microsoft.com/office/officeart/2005/8/layout/orgChart1"/>
    <dgm:cxn modelId="{9795BB9E-5B47-4BE8-9AF7-3EB083AF8726}" type="presOf" srcId="{9556E1B2-DF55-4B8E-B916-E101A5674493}" destId="{992EE0B0-D440-447D-B2A8-B0379ECA76D4}" srcOrd="0" destOrd="0" presId="urn:microsoft.com/office/officeart/2005/8/layout/orgChart1"/>
    <dgm:cxn modelId="{52881109-2CF7-4CCD-B44D-9AD0B7A21194}" srcId="{069EC50D-47F4-4194-8FBD-956C25D417FE}" destId="{20BDBD21-E54F-4F7D-B2B8-EDF633CEED69}" srcOrd="1" destOrd="0" parTransId="{2D8B61A3-5619-40E8-AE51-5AF3B96F1358}" sibTransId="{BC4CAC5D-A439-4A3E-8C75-6C93925A3381}"/>
    <dgm:cxn modelId="{5D078A10-A77F-452C-933A-1C0E19123754}" srcId="{961DB20C-FEF3-4ED2-ABB4-EE286E6EDD49}" destId="{748AE60B-1466-4F77-9B2F-176372D545CF}" srcOrd="1" destOrd="0" parTransId="{186C514D-0DC7-4759-9259-AC3568707541}" sibTransId="{27E10B95-DA79-4188-AB20-A9289AB0D2E7}"/>
    <dgm:cxn modelId="{99C111B4-6CE8-45B3-8507-1E39A5BFF6A0}" type="presOf" srcId="{7212215F-99D8-4223-AC31-7029F8E43193}" destId="{562D5CF6-5ABF-4DFB-815F-7D3C263B8F6D}" srcOrd="1" destOrd="0" presId="urn:microsoft.com/office/officeart/2005/8/layout/orgChart1"/>
    <dgm:cxn modelId="{F411580B-42FD-47D3-9779-3330804B1EEA}" type="presOf" srcId="{17A90D05-DF1B-4E5D-A97D-0AEFAEE382F7}" destId="{99D03771-93AF-435C-972C-C681047CB69A}" srcOrd="0" destOrd="0" presId="urn:microsoft.com/office/officeart/2005/8/layout/orgChart1"/>
    <dgm:cxn modelId="{C946F02D-CC78-4113-8615-BAD06340BD7A}" type="presOf" srcId="{ABCE2CF9-9227-4691-9B3A-47FC44E32083}" destId="{6889562D-6732-4D7C-BE69-7F5FFB9D5F41}" srcOrd="1" destOrd="0" presId="urn:microsoft.com/office/officeart/2005/8/layout/orgChart1"/>
    <dgm:cxn modelId="{54BC9639-3EB4-42AA-A3A2-6A6A630B7842}" type="presOf" srcId="{04F1D2ED-74FB-457F-8EC9-11ABA0C20680}" destId="{26FE3BBF-419D-4BF1-85DA-5D91C2C6677E}" srcOrd="0" destOrd="0" presId="urn:microsoft.com/office/officeart/2005/8/layout/orgChart1"/>
    <dgm:cxn modelId="{BDFED951-EC3D-42BB-B4E5-226CF25C3F96}" type="presOf" srcId="{F9A31F32-B8D7-4B40-874A-2F381991B332}" destId="{D9144717-79D8-4F9D-8D05-880E729EF7DC}" srcOrd="0" destOrd="0" presId="urn:microsoft.com/office/officeart/2005/8/layout/orgChart1"/>
    <dgm:cxn modelId="{1049BE5E-9E55-4153-98D5-584191451B70}" type="presOf" srcId="{0908474F-FEB1-492A-94CC-89F450938D34}" destId="{D6EB91FE-378B-4C3B-9B4F-AB373043BEC7}" srcOrd="0" destOrd="0" presId="urn:microsoft.com/office/officeart/2005/8/layout/orgChart1"/>
    <dgm:cxn modelId="{DBCF921E-AA76-49F4-8306-131E6F6A5A10}" type="presOf" srcId="{20BDBD21-E54F-4F7D-B2B8-EDF633CEED69}" destId="{A4C6B654-7828-48D8-AE07-60CFA65BC374}" srcOrd="1" destOrd="0" presId="urn:microsoft.com/office/officeart/2005/8/layout/orgChart1"/>
    <dgm:cxn modelId="{E8630E90-5181-44EF-8446-8F9394D6B54E}" srcId="{2B1E9626-012B-43D2-8D4C-134D2B178E2E}" destId="{E7040050-4D59-4D47-90ED-E268F03AEFD3}" srcOrd="0" destOrd="0" parTransId="{92F12269-40D6-4506-BC18-C984E3B04483}" sibTransId="{C8E6961D-D828-40AB-ACFF-D40F795BDEE9}"/>
    <dgm:cxn modelId="{22025DC4-DC24-45E7-A198-BCC538AB6BC8}" srcId="{2B1E9626-012B-43D2-8D4C-134D2B178E2E}" destId="{2ABEB8EB-0939-4657-8BFA-902FE1C37060}" srcOrd="1" destOrd="0" parTransId="{714A2B12-4F66-4239-BD3A-37E2BCE9C20B}" sibTransId="{D13772D5-3318-412C-83E4-8794A8C96746}"/>
    <dgm:cxn modelId="{969450E0-C86B-47C6-8588-CCA843DF15B1}" type="presOf" srcId="{0E5AF70F-A2CC-4C6C-8A90-F20AA3BF3F8C}" destId="{8B8E4BF7-4565-4194-BD51-88C9C018D4FB}" srcOrd="1" destOrd="0" presId="urn:microsoft.com/office/officeart/2005/8/layout/orgChart1"/>
    <dgm:cxn modelId="{96E00352-156A-486C-A74D-6702C229A958}" type="presOf" srcId="{4ABAF741-3B02-4732-95B7-38F6A75F9CAA}" destId="{790B139A-82C6-4232-9862-219595DD5CB9}" srcOrd="0" destOrd="0" presId="urn:microsoft.com/office/officeart/2005/8/layout/orgChart1"/>
    <dgm:cxn modelId="{716C3CAF-ADBC-42E6-AE98-C9921C2184DC}" type="presOf" srcId="{E3663B01-A406-4829-B251-A96261D00AFE}" destId="{D71C5040-D097-42BF-9795-E02DA702DD48}" srcOrd="0" destOrd="0" presId="urn:microsoft.com/office/officeart/2005/8/layout/orgChart1"/>
    <dgm:cxn modelId="{C716A24C-D88F-40B3-8EF0-5350437187DD}" type="presOf" srcId="{2ABEB8EB-0939-4657-8BFA-902FE1C37060}" destId="{107C1DEC-DB6C-487C-915A-C0ED64A4B21A}" srcOrd="1" destOrd="0" presId="urn:microsoft.com/office/officeart/2005/8/layout/orgChart1"/>
    <dgm:cxn modelId="{7E5E52B7-4BBE-4B01-8AE2-3E280226F20E}" type="presOf" srcId="{4EAFC0D2-E353-414B-AA23-71F17714E2E5}" destId="{89E5DE6B-0596-40F8-B8B3-0AE8FEC007A3}" srcOrd="0" destOrd="0" presId="urn:microsoft.com/office/officeart/2005/8/layout/orgChart1"/>
    <dgm:cxn modelId="{4F36CD93-9A90-41C8-8658-A06B40BF7B20}" type="presOf" srcId="{92F12269-40D6-4506-BC18-C984E3B04483}" destId="{C00C053C-E6B5-44DE-8125-60DABEE59E05}" srcOrd="0" destOrd="0" presId="urn:microsoft.com/office/officeart/2005/8/layout/orgChart1"/>
    <dgm:cxn modelId="{9A136838-BA93-4BDC-8ECA-C2CD66E0A6A1}" srcId="{7212215F-99D8-4223-AC31-7029F8E43193}" destId="{0E5AF70F-A2CC-4C6C-8A90-F20AA3BF3F8C}" srcOrd="1" destOrd="0" parTransId="{2F1D094F-F5BC-4FFA-81CF-7A94280A8AC9}" sibTransId="{5CF53103-CF44-4D7F-9B97-5A9DBAA91771}"/>
    <dgm:cxn modelId="{053E6EE4-6AA4-4DF4-8A4B-2B966960E8D5}" srcId="{961DB20C-FEF3-4ED2-ABB4-EE286E6EDD49}" destId="{04F1D2ED-74FB-457F-8EC9-11ABA0C20680}" srcOrd="0" destOrd="0" parTransId="{D4612834-D2DD-4610-9AE6-EE89AB891D84}" sibTransId="{0D50FCE3-2623-4914-873B-DC475BF511DC}"/>
    <dgm:cxn modelId="{5E793117-4657-43D4-BBFE-36C2EB5BD142}" type="presOf" srcId="{74243970-D15D-49EE-8322-1F142721EBC9}" destId="{866635B3-2DA4-4CE3-874B-16C8BEF8997E}" srcOrd="0" destOrd="0" presId="urn:microsoft.com/office/officeart/2005/8/layout/orgChart1"/>
    <dgm:cxn modelId="{67ACCC79-3477-4B05-BDAB-128B5DC8264A}" srcId="{069EC50D-47F4-4194-8FBD-956C25D417FE}" destId="{B8F6D76D-58B9-456D-BDF6-EFDDE3050969}" srcOrd="0" destOrd="0" parTransId="{655B06FF-8E01-46B7-A3AB-83F259D4F238}" sibTransId="{CF3C4889-C5BD-4991-B17F-139588FEBC32}"/>
    <dgm:cxn modelId="{B97A79EE-3580-4F26-8D6A-6D96E4AF8080}" srcId="{98526B82-B802-437F-9F60-0CB7F9EC5CA3}" destId="{7212215F-99D8-4223-AC31-7029F8E43193}" srcOrd="1" destOrd="0" parTransId="{252FB6E1-E042-42BC-AE8C-B41FEFDD7E0E}" sibTransId="{A61D4F7E-08D3-4A81-941D-7220FFF55BEA}"/>
    <dgm:cxn modelId="{15C1E2A6-D7A5-4FA3-B2FF-22C01F2414AE}" type="presOf" srcId="{F9A31F32-B8D7-4B40-874A-2F381991B332}" destId="{BD37A5BC-021E-44C0-9645-0092A716094D}" srcOrd="1" destOrd="0" presId="urn:microsoft.com/office/officeart/2005/8/layout/orgChart1"/>
    <dgm:cxn modelId="{B0F0E1D6-94EF-4E43-A97B-7E658472A7B1}" type="presOf" srcId="{2B1E9626-012B-43D2-8D4C-134D2B178E2E}" destId="{1371BFCA-61D5-4562-A6B1-2CCF7C0C65FE}" srcOrd="0" destOrd="0" presId="urn:microsoft.com/office/officeart/2005/8/layout/orgChart1"/>
    <dgm:cxn modelId="{7A72B63E-427F-4D36-9CDE-0D93979E0EB7}" srcId="{573C5B5F-7EA1-4731-B5F1-260D114CE8A6}" destId="{FDDABEDA-6585-4EE0-AF70-0DA316833790}" srcOrd="2" destOrd="0" parTransId="{AE8913B3-BF75-4FC7-A177-555176AD8916}" sibTransId="{C6004BBE-28B3-4C49-92F8-3B8035CB60C1}"/>
    <dgm:cxn modelId="{D578FA67-F026-4C33-8A63-E9DCFC1BC696}" type="presOf" srcId="{36AFE55F-F9E5-485E-83DD-910C9107F840}" destId="{132CBA26-2975-4D72-BB55-83CD41827316}" srcOrd="0" destOrd="0" presId="urn:microsoft.com/office/officeart/2005/8/layout/orgChart1"/>
    <dgm:cxn modelId="{113B5D6C-1750-40C7-BB2D-D893E301A6EA}" type="presOf" srcId="{714A2B12-4F66-4239-BD3A-37E2BCE9C20B}" destId="{5DEE137D-8441-4B3C-B73A-D37231907ADE}" srcOrd="0" destOrd="0" presId="urn:microsoft.com/office/officeart/2005/8/layout/orgChart1"/>
    <dgm:cxn modelId="{818EB115-4E56-40E8-B5EB-E40502380EEC}" type="presOf" srcId="{58B6E8EA-3305-4AC2-8092-C7109B882065}" destId="{9E6E2B88-0FB3-4116-A6D5-624F739B0C4F}" srcOrd="0" destOrd="0" presId="urn:microsoft.com/office/officeart/2005/8/layout/orgChart1"/>
    <dgm:cxn modelId="{E90C4FA1-7543-4314-B1B0-6F8DC4A6E888}" srcId="{FDDABEDA-6585-4EE0-AF70-0DA316833790}" destId="{0BCF0705-DDDA-45A1-B692-BCBA29EBE6AB}" srcOrd="0" destOrd="0" parTransId="{421F3D6B-80E0-4FE8-AAD2-3CA62164EF46}" sibTransId="{E6B96A18-F505-4638-A66D-CE9200DC2137}"/>
    <dgm:cxn modelId="{5B5041F4-5497-4858-9FB4-416291C6E3E8}" type="presOf" srcId="{421F3D6B-80E0-4FE8-AAD2-3CA62164EF46}" destId="{6F364DFE-B199-42DB-87E1-4FBB04F4074B}" srcOrd="0" destOrd="0" presId="urn:microsoft.com/office/officeart/2005/8/layout/orgChart1"/>
    <dgm:cxn modelId="{CA3AA26E-D52B-4E82-B7AF-EF0BDB6BC1B8}" type="presOf" srcId="{4990E4C1-101C-4677-9A86-2B0A57B23F3A}" destId="{C8E2D09E-F444-4593-BF76-9F75652A319F}" srcOrd="1" destOrd="0" presId="urn:microsoft.com/office/officeart/2005/8/layout/orgChart1"/>
    <dgm:cxn modelId="{D56F2FD8-EE88-474D-A80D-C86BC185263A}" type="presOf" srcId="{7212215F-99D8-4223-AC31-7029F8E43193}" destId="{5C76AF95-31CB-4594-A780-03A2C0DBE02D}" srcOrd="0" destOrd="0" presId="urn:microsoft.com/office/officeart/2005/8/layout/orgChart1"/>
    <dgm:cxn modelId="{FE3F1F4C-AEC3-4C08-B413-F292B633276E}" type="presOf" srcId="{748AE60B-1466-4F77-9B2F-176372D545CF}" destId="{77C82F01-FF42-4553-B424-39E4BD8F4E43}" srcOrd="0" destOrd="0" presId="urn:microsoft.com/office/officeart/2005/8/layout/orgChart1"/>
    <dgm:cxn modelId="{52846D93-74E9-4B6E-ABA0-2A2FB1F452E1}" type="presOf" srcId="{A5CCFE4F-CDE5-4E7A-9F66-98B20CF2416E}" destId="{78D05DFC-4352-4A09-ACDB-546B2583953B}" srcOrd="0" destOrd="0" presId="urn:microsoft.com/office/officeart/2005/8/layout/orgChart1"/>
    <dgm:cxn modelId="{908DC80B-7108-41C7-A0BB-72EE128F215A}" type="presOf" srcId="{252FB6E1-E042-42BC-AE8C-B41FEFDD7E0E}" destId="{854CBCAB-7A0B-42B7-B492-F12C346E5170}" srcOrd="0" destOrd="0" presId="urn:microsoft.com/office/officeart/2005/8/layout/orgChart1"/>
    <dgm:cxn modelId="{CC91BFDB-B75D-4431-A935-34627E670AAE}" type="presOf" srcId="{069EC50D-47F4-4194-8FBD-956C25D417FE}" destId="{BDF03055-59CB-4BC4-B82F-2D38B2F773F1}" srcOrd="0" destOrd="0" presId="urn:microsoft.com/office/officeart/2005/8/layout/orgChart1"/>
    <dgm:cxn modelId="{0C594A75-1C98-4344-9597-F24F1F589453}" type="presOf" srcId="{B8F6D76D-58B9-456D-BDF6-EFDDE3050969}" destId="{902ABAB9-2957-482F-A096-2CD65BCCD89B}" srcOrd="0" destOrd="0" presId="urn:microsoft.com/office/officeart/2005/8/layout/orgChart1"/>
    <dgm:cxn modelId="{860DE47F-065D-4EB8-A908-18F605302D7E}" type="presOf" srcId="{1CE9E2D2-6464-4E98-85B0-95728D33FBF3}" destId="{A338A040-9B63-49F3-A791-39807D7519E1}" srcOrd="0" destOrd="0" presId="urn:microsoft.com/office/officeart/2005/8/layout/orgChart1"/>
    <dgm:cxn modelId="{9188480F-9073-4457-9E1F-F901D5E9EA96}" type="presOf" srcId="{ABCE2CF9-9227-4691-9B3A-47FC44E32083}" destId="{9524F0FE-7AEA-422D-8C47-48E475864522}" srcOrd="0" destOrd="0" presId="urn:microsoft.com/office/officeart/2005/8/layout/orgChart1"/>
    <dgm:cxn modelId="{9B95F7B4-CD5A-43E5-AAEE-82B4A5C3C845}" type="presOf" srcId="{4ABAF741-3B02-4732-95B7-38F6A75F9CAA}" destId="{E21C195C-A0DC-42BD-86B7-298ADE732AE7}" srcOrd="1" destOrd="0" presId="urn:microsoft.com/office/officeart/2005/8/layout/orgChart1"/>
    <dgm:cxn modelId="{EE8A9C48-D375-40F2-823F-6AA5F7B1B959}" type="presOf" srcId="{961DB20C-FEF3-4ED2-ABB4-EE286E6EDD49}" destId="{EC7813E3-FD9D-4955-99C6-C64283E89023}" srcOrd="0" destOrd="0" presId="urn:microsoft.com/office/officeart/2005/8/layout/orgChart1"/>
    <dgm:cxn modelId="{6D6110B3-9FA1-4C52-A81F-1BE8824CFAB8}" srcId="{4ABAF741-3B02-4732-95B7-38F6A75F9CAA}" destId="{58B6E8EA-3305-4AC2-8092-C7109B882065}" srcOrd="1" destOrd="0" parTransId="{578555E2-7BF8-462C-B746-342EEF6A0F2B}" sibTransId="{44B1DB8A-DEAA-4F2F-A822-1332B5A569A8}"/>
    <dgm:cxn modelId="{78C46F1A-8F61-4286-8204-400B640D8D98}" type="presParOf" srcId="{A84CC53C-219B-49EF-A970-028753CB09C0}" destId="{A057C08B-7E20-45B8-95E5-ADCFB3DF6543}" srcOrd="0" destOrd="0" presId="urn:microsoft.com/office/officeart/2005/8/layout/orgChart1"/>
    <dgm:cxn modelId="{92B53546-4743-4046-8BD2-000AE2C29FC9}" type="presParOf" srcId="{A057C08B-7E20-45B8-95E5-ADCFB3DF6543}" destId="{E1843FAF-5E8C-4358-97B7-44BCE14FF3CD}" srcOrd="0" destOrd="0" presId="urn:microsoft.com/office/officeart/2005/8/layout/orgChart1"/>
    <dgm:cxn modelId="{F3E5D126-CA10-4B58-98D0-603FB2AC26C2}" type="presParOf" srcId="{E1843FAF-5E8C-4358-97B7-44BCE14FF3CD}" destId="{132CBA26-2975-4D72-BB55-83CD41827316}" srcOrd="0" destOrd="0" presId="urn:microsoft.com/office/officeart/2005/8/layout/orgChart1"/>
    <dgm:cxn modelId="{BE3910C6-EAFA-4710-9C44-86CC71998624}" type="presParOf" srcId="{E1843FAF-5E8C-4358-97B7-44BCE14FF3CD}" destId="{6033A61B-118F-4780-B118-54D45B69B906}" srcOrd="1" destOrd="0" presId="urn:microsoft.com/office/officeart/2005/8/layout/orgChart1"/>
    <dgm:cxn modelId="{8A757AB6-6041-42DF-8DBC-5C75B6EA8C38}" type="presParOf" srcId="{A057C08B-7E20-45B8-95E5-ADCFB3DF6543}" destId="{6592E41B-65D9-49FB-99AA-4C2F98552C1B}" srcOrd="1" destOrd="0" presId="urn:microsoft.com/office/officeart/2005/8/layout/orgChart1"/>
    <dgm:cxn modelId="{13B7AD15-87C1-4690-A463-B8C3F84419B5}" type="presParOf" srcId="{6592E41B-65D9-49FB-99AA-4C2F98552C1B}" destId="{ED252B49-17DA-490C-94F8-D346DEBA4103}" srcOrd="0" destOrd="0" presId="urn:microsoft.com/office/officeart/2005/8/layout/orgChart1"/>
    <dgm:cxn modelId="{912BF9D1-6380-49DD-B28D-B36CADF80A06}" type="presParOf" srcId="{6592E41B-65D9-49FB-99AA-4C2F98552C1B}" destId="{96C2033E-10DA-4B76-B8B3-99C67B8FAF93}" srcOrd="1" destOrd="0" presId="urn:microsoft.com/office/officeart/2005/8/layout/orgChart1"/>
    <dgm:cxn modelId="{14CB8763-10F8-4FE1-A04B-3AB0582E7C08}" type="presParOf" srcId="{96C2033E-10DA-4B76-B8B3-99C67B8FAF93}" destId="{FED110FC-A7CF-491F-981A-ABD68A510FEE}" srcOrd="0" destOrd="0" presId="urn:microsoft.com/office/officeart/2005/8/layout/orgChart1"/>
    <dgm:cxn modelId="{505650CA-3D74-4312-A464-554B864A7E43}" type="presParOf" srcId="{FED110FC-A7CF-491F-981A-ABD68A510FEE}" destId="{95410A02-93F2-4BD9-A465-8C6A1F2BCA00}" srcOrd="0" destOrd="0" presId="urn:microsoft.com/office/officeart/2005/8/layout/orgChart1"/>
    <dgm:cxn modelId="{F41D7D12-99E6-415D-9132-10ACB309EA82}" type="presParOf" srcId="{FED110FC-A7CF-491F-981A-ABD68A510FEE}" destId="{38F67F91-B612-45AA-ABFF-731BE73F7DB0}" srcOrd="1" destOrd="0" presId="urn:microsoft.com/office/officeart/2005/8/layout/orgChart1"/>
    <dgm:cxn modelId="{1A51B3D2-2EEF-4E7F-B175-C207148EA13F}" type="presParOf" srcId="{96C2033E-10DA-4B76-B8B3-99C67B8FAF93}" destId="{B8CA977F-255E-4A7A-B64E-2834B517297D}" srcOrd="1" destOrd="0" presId="urn:microsoft.com/office/officeart/2005/8/layout/orgChart1"/>
    <dgm:cxn modelId="{5199C592-CF28-41F0-B782-09F02CD2E1E5}" type="presParOf" srcId="{B8CA977F-255E-4A7A-B64E-2834B517297D}" destId="{5575FCBB-B66F-4E08-832A-9335D9781E5D}" srcOrd="0" destOrd="0" presId="urn:microsoft.com/office/officeart/2005/8/layout/orgChart1"/>
    <dgm:cxn modelId="{95DB9B55-49D7-4894-8330-B23202A71D88}" type="presParOf" srcId="{B8CA977F-255E-4A7A-B64E-2834B517297D}" destId="{4E3394DA-E54A-413B-9D98-593051B631A8}" srcOrd="1" destOrd="0" presId="urn:microsoft.com/office/officeart/2005/8/layout/orgChart1"/>
    <dgm:cxn modelId="{BB70304B-C3E0-481E-98AE-FA84C6B96483}" type="presParOf" srcId="{4E3394DA-E54A-413B-9D98-593051B631A8}" destId="{7894B339-C5C0-40F4-B93D-E75762A08DD0}" srcOrd="0" destOrd="0" presId="urn:microsoft.com/office/officeart/2005/8/layout/orgChart1"/>
    <dgm:cxn modelId="{25826778-533C-44B8-A0D6-411CE83F4A94}" type="presParOf" srcId="{7894B339-C5C0-40F4-B93D-E75762A08DD0}" destId="{D9144717-79D8-4F9D-8D05-880E729EF7DC}" srcOrd="0" destOrd="0" presId="urn:microsoft.com/office/officeart/2005/8/layout/orgChart1"/>
    <dgm:cxn modelId="{4E43912D-B99D-4D77-B20B-5EAABB0F52B1}" type="presParOf" srcId="{7894B339-C5C0-40F4-B93D-E75762A08DD0}" destId="{BD37A5BC-021E-44C0-9645-0092A716094D}" srcOrd="1" destOrd="0" presId="urn:microsoft.com/office/officeart/2005/8/layout/orgChart1"/>
    <dgm:cxn modelId="{828AE39D-D5D0-4AA4-BDBF-6A8AFCCC70D3}" type="presParOf" srcId="{4E3394DA-E54A-413B-9D98-593051B631A8}" destId="{4E17D7C9-D668-4EEE-9036-954915E8566A}" srcOrd="1" destOrd="0" presId="urn:microsoft.com/office/officeart/2005/8/layout/orgChart1"/>
    <dgm:cxn modelId="{CDBA126F-7EF1-4907-83AD-229C3D6280C3}" type="presParOf" srcId="{4E17D7C9-D668-4EEE-9036-954915E8566A}" destId="{89E5DE6B-0596-40F8-B8B3-0AE8FEC007A3}" srcOrd="0" destOrd="0" presId="urn:microsoft.com/office/officeart/2005/8/layout/orgChart1"/>
    <dgm:cxn modelId="{1FA6E974-5154-4926-8A18-D5636E661EB2}" type="presParOf" srcId="{4E17D7C9-D668-4EEE-9036-954915E8566A}" destId="{D2ABD91D-086C-4C9A-BAD0-B7ECF1D44026}" srcOrd="1" destOrd="0" presId="urn:microsoft.com/office/officeart/2005/8/layout/orgChart1"/>
    <dgm:cxn modelId="{53CA8B91-EB29-4BEE-87CF-5A3ECB8875AF}" type="presParOf" srcId="{D2ABD91D-086C-4C9A-BAD0-B7ECF1D44026}" destId="{473641B5-8166-40A6-A558-77EDCDCBC73A}" srcOrd="0" destOrd="0" presId="urn:microsoft.com/office/officeart/2005/8/layout/orgChart1"/>
    <dgm:cxn modelId="{DF68565F-7518-491A-BD7A-A83A24E9FD72}" type="presParOf" srcId="{473641B5-8166-40A6-A558-77EDCDCBC73A}" destId="{E45B41A6-BDD5-41D1-A228-AD746B729809}" srcOrd="0" destOrd="0" presId="urn:microsoft.com/office/officeart/2005/8/layout/orgChart1"/>
    <dgm:cxn modelId="{5EC5038A-F707-43EE-88C3-15DA1C9555EF}" type="presParOf" srcId="{473641B5-8166-40A6-A558-77EDCDCBC73A}" destId="{C8E2D09E-F444-4593-BF76-9F75652A319F}" srcOrd="1" destOrd="0" presId="urn:microsoft.com/office/officeart/2005/8/layout/orgChart1"/>
    <dgm:cxn modelId="{1620BA6D-DD76-4FFE-A937-D5E3030BA286}" type="presParOf" srcId="{D2ABD91D-086C-4C9A-BAD0-B7ECF1D44026}" destId="{0EE51155-279F-464A-BC00-F67FA7E0EFBC}" srcOrd="1" destOrd="0" presId="urn:microsoft.com/office/officeart/2005/8/layout/orgChart1"/>
    <dgm:cxn modelId="{B8B49426-B149-46F3-81E8-6BDBD43EC48E}" type="presParOf" srcId="{D2ABD91D-086C-4C9A-BAD0-B7ECF1D44026}" destId="{17126720-CE48-42F1-BD39-3C8469A27E32}" srcOrd="2" destOrd="0" presId="urn:microsoft.com/office/officeart/2005/8/layout/orgChart1"/>
    <dgm:cxn modelId="{74AFB388-512C-4B66-996D-7E00AE938299}" type="presParOf" srcId="{4E17D7C9-D668-4EEE-9036-954915E8566A}" destId="{99D03771-93AF-435C-972C-C681047CB69A}" srcOrd="2" destOrd="0" presId="urn:microsoft.com/office/officeart/2005/8/layout/orgChart1"/>
    <dgm:cxn modelId="{5EB656D6-3F01-4CEC-A56F-E21C0A5F84C4}" type="presParOf" srcId="{4E17D7C9-D668-4EEE-9036-954915E8566A}" destId="{AD98265D-20F8-4BE9-8250-BE00B797CD8E}" srcOrd="3" destOrd="0" presId="urn:microsoft.com/office/officeart/2005/8/layout/orgChart1"/>
    <dgm:cxn modelId="{92B3E40B-5087-43F1-98E4-6D4C625E36FA}" type="presParOf" srcId="{AD98265D-20F8-4BE9-8250-BE00B797CD8E}" destId="{527B10E4-6B01-4E2A-B93D-28003969A9CD}" srcOrd="0" destOrd="0" presId="urn:microsoft.com/office/officeart/2005/8/layout/orgChart1"/>
    <dgm:cxn modelId="{00263EF4-73D6-439C-B41B-B3522D7D1389}" type="presParOf" srcId="{527B10E4-6B01-4E2A-B93D-28003969A9CD}" destId="{866635B3-2DA4-4CE3-874B-16C8BEF8997E}" srcOrd="0" destOrd="0" presId="urn:microsoft.com/office/officeart/2005/8/layout/orgChart1"/>
    <dgm:cxn modelId="{DEB554A6-602C-42A4-80CB-708A63103BA8}" type="presParOf" srcId="{527B10E4-6B01-4E2A-B93D-28003969A9CD}" destId="{C9391C94-8D5B-4B60-B44D-764F5E3F259C}" srcOrd="1" destOrd="0" presId="urn:microsoft.com/office/officeart/2005/8/layout/orgChart1"/>
    <dgm:cxn modelId="{6BBD2F98-8F15-4601-85CD-23A85E95B4BC}" type="presParOf" srcId="{AD98265D-20F8-4BE9-8250-BE00B797CD8E}" destId="{346CEBB5-EBB7-4169-825B-416FAAB754CA}" srcOrd="1" destOrd="0" presId="urn:microsoft.com/office/officeart/2005/8/layout/orgChart1"/>
    <dgm:cxn modelId="{761EEAA6-A7A7-48D0-A07B-5B6892742947}" type="presParOf" srcId="{AD98265D-20F8-4BE9-8250-BE00B797CD8E}" destId="{FCE34D08-860E-4D0B-8F71-4DF00929F633}" srcOrd="2" destOrd="0" presId="urn:microsoft.com/office/officeart/2005/8/layout/orgChart1"/>
    <dgm:cxn modelId="{A298028D-48B4-468B-9E65-596DC8E3E895}" type="presParOf" srcId="{4E3394DA-E54A-413B-9D98-593051B631A8}" destId="{D10DBF28-6374-4590-9A20-33BB34842232}" srcOrd="2" destOrd="0" presId="urn:microsoft.com/office/officeart/2005/8/layout/orgChart1"/>
    <dgm:cxn modelId="{72A58A0C-658D-422B-A6D8-BAAB325F758F}" type="presParOf" srcId="{B8CA977F-255E-4A7A-B64E-2834B517297D}" destId="{012AD8D4-8E3A-469E-A4F0-BA8D64AF0AAD}" srcOrd="2" destOrd="0" presId="urn:microsoft.com/office/officeart/2005/8/layout/orgChart1"/>
    <dgm:cxn modelId="{C128ED6D-A478-4B68-B56E-C46331DE884A}" type="presParOf" srcId="{B8CA977F-255E-4A7A-B64E-2834B517297D}" destId="{FD6917D2-D778-4C26-81D0-C444FC6FDC6F}" srcOrd="3" destOrd="0" presId="urn:microsoft.com/office/officeart/2005/8/layout/orgChart1"/>
    <dgm:cxn modelId="{0D4F43D9-9925-48C6-9805-F116E1084102}" type="presParOf" srcId="{FD6917D2-D778-4C26-81D0-C444FC6FDC6F}" destId="{7248818E-FCC5-4FDF-A197-4BC9DA9ECFBB}" srcOrd="0" destOrd="0" presId="urn:microsoft.com/office/officeart/2005/8/layout/orgChart1"/>
    <dgm:cxn modelId="{D54ACAFF-594D-4813-852D-D76EF16A734D}" type="presParOf" srcId="{7248818E-FCC5-4FDF-A197-4BC9DA9ECFBB}" destId="{EC7813E3-FD9D-4955-99C6-C64283E89023}" srcOrd="0" destOrd="0" presId="urn:microsoft.com/office/officeart/2005/8/layout/orgChart1"/>
    <dgm:cxn modelId="{D9D13813-F953-4EFA-9128-9FD60A817650}" type="presParOf" srcId="{7248818E-FCC5-4FDF-A197-4BC9DA9ECFBB}" destId="{A5659FD3-8D22-421A-90A9-E75EDED672BC}" srcOrd="1" destOrd="0" presId="urn:microsoft.com/office/officeart/2005/8/layout/orgChart1"/>
    <dgm:cxn modelId="{551E9B86-445F-4FC5-831E-31055F524AA0}" type="presParOf" srcId="{FD6917D2-D778-4C26-81D0-C444FC6FDC6F}" destId="{2B975981-2F97-49B1-B580-713C7BFA1DCA}" srcOrd="1" destOrd="0" presId="urn:microsoft.com/office/officeart/2005/8/layout/orgChart1"/>
    <dgm:cxn modelId="{F9EDCC3F-1A4A-40E7-8497-B71E342051D6}" type="presParOf" srcId="{2B975981-2F97-49B1-B580-713C7BFA1DCA}" destId="{00330A77-9C01-47E2-B7AB-3397938ED083}" srcOrd="0" destOrd="0" presId="urn:microsoft.com/office/officeart/2005/8/layout/orgChart1"/>
    <dgm:cxn modelId="{B853833D-56B6-4851-88DC-2700C659C4A4}" type="presParOf" srcId="{2B975981-2F97-49B1-B580-713C7BFA1DCA}" destId="{157889D8-6B74-46D7-908D-67CC87C6136D}" srcOrd="1" destOrd="0" presId="urn:microsoft.com/office/officeart/2005/8/layout/orgChart1"/>
    <dgm:cxn modelId="{8D051FD0-C599-4B43-B6E9-2DEF2BB66547}" type="presParOf" srcId="{157889D8-6B74-46D7-908D-67CC87C6136D}" destId="{49C4A6F5-A95B-4790-93F7-6C92DF983686}" srcOrd="0" destOrd="0" presId="urn:microsoft.com/office/officeart/2005/8/layout/orgChart1"/>
    <dgm:cxn modelId="{57F6D791-BE30-4A8C-B693-F8C714407EF7}" type="presParOf" srcId="{49C4A6F5-A95B-4790-93F7-6C92DF983686}" destId="{26FE3BBF-419D-4BF1-85DA-5D91C2C6677E}" srcOrd="0" destOrd="0" presId="urn:microsoft.com/office/officeart/2005/8/layout/orgChart1"/>
    <dgm:cxn modelId="{D1838F4A-1F9C-4831-9A1D-4EE7F48B5BA4}" type="presParOf" srcId="{49C4A6F5-A95B-4790-93F7-6C92DF983686}" destId="{EF22C379-3820-4C31-B165-49F1809D73F0}" srcOrd="1" destOrd="0" presId="urn:microsoft.com/office/officeart/2005/8/layout/orgChart1"/>
    <dgm:cxn modelId="{B5811A69-03A7-4C0F-BE47-BDAB584ED171}" type="presParOf" srcId="{157889D8-6B74-46D7-908D-67CC87C6136D}" destId="{53160B19-9DC9-4815-BE31-08C2F811C992}" srcOrd="1" destOrd="0" presId="urn:microsoft.com/office/officeart/2005/8/layout/orgChart1"/>
    <dgm:cxn modelId="{DD0297EA-9E62-4570-970E-1AAD50BB0646}" type="presParOf" srcId="{157889D8-6B74-46D7-908D-67CC87C6136D}" destId="{CB5668C5-C928-4F5F-92BB-1AD07C35F9CC}" srcOrd="2" destOrd="0" presId="urn:microsoft.com/office/officeart/2005/8/layout/orgChart1"/>
    <dgm:cxn modelId="{1F2FBBDA-EBC3-47F6-8187-3EFBD5ECD1C5}" type="presParOf" srcId="{2B975981-2F97-49B1-B580-713C7BFA1DCA}" destId="{F54B089A-CB01-4561-9926-A3638052DC99}" srcOrd="2" destOrd="0" presId="urn:microsoft.com/office/officeart/2005/8/layout/orgChart1"/>
    <dgm:cxn modelId="{8273790F-A47D-4561-AA33-54DBEE15713B}" type="presParOf" srcId="{2B975981-2F97-49B1-B580-713C7BFA1DCA}" destId="{5A2FD1CC-9EA7-4C16-8862-93CA0310F261}" srcOrd="3" destOrd="0" presId="urn:microsoft.com/office/officeart/2005/8/layout/orgChart1"/>
    <dgm:cxn modelId="{30714FD9-B17D-4201-93F4-09CEE9352DD7}" type="presParOf" srcId="{5A2FD1CC-9EA7-4C16-8862-93CA0310F261}" destId="{A5C7F921-64A6-461F-8FCD-688A7D9AAFE8}" srcOrd="0" destOrd="0" presId="urn:microsoft.com/office/officeart/2005/8/layout/orgChart1"/>
    <dgm:cxn modelId="{E62CC796-E315-4CA7-87AA-630FA5C05549}" type="presParOf" srcId="{A5C7F921-64A6-461F-8FCD-688A7D9AAFE8}" destId="{77C82F01-FF42-4553-B424-39E4BD8F4E43}" srcOrd="0" destOrd="0" presId="urn:microsoft.com/office/officeart/2005/8/layout/orgChart1"/>
    <dgm:cxn modelId="{35547016-9558-4B60-86DB-2C39039771D5}" type="presParOf" srcId="{A5C7F921-64A6-461F-8FCD-688A7D9AAFE8}" destId="{808F75EF-EB16-438C-A07A-CD6756F9E86C}" srcOrd="1" destOrd="0" presId="urn:microsoft.com/office/officeart/2005/8/layout/orgChart1"/>
    <dgm:cxn modelId="{E1952520-C2B0-4F86-9B5D-B55B742B3D33}" type="presParOf" srcId="{5A2FD1CC-9EA7-4C16-8862-93CA0310F261}" destId="{FA3589F5-F52C-43D8-B028-8CFCF71FB210}" srcOrd="1" destOrd="0" presId="urn:microsoft.com/office/officeart/2005/8/layout/orgChart1"/>
    <dgm:cxn modelId="{0D22FD90-54CC-42A9-AF9F-F3B6AA3D49A5}" type="presParOf" srcId="{5A2FD1CC-9EA7-4C16-8862-93CA0310F261}" destId="{467604A8-DE2F-47C0-8585-37DEBB3A33C3}" srcOrd="2" destOrd="0" presId="urn:microsoft.com/office/officeart/2005/8/layout/orgChart1"/>
    <dgm:cxn modelId="{A093CCCE-36CD-4415-85E4-082797A4D893}" type="presParOf" srcId="{FD6917D2-D778-4C26-81D0-C444FC6FDC6F}" destId="{94388925-CA30-4AEE-82B2-7383A991DBB1}" srcOrd="2" destOrd="0" presId="urn:microsoft.com/office/officeart/2005/8/layout/orgChart1"/>
    <dgm:cxn modelId="{8556B1BD-DCE6-4124-A66A-3D90783E2003}" type="presParOf" srcId="{B8CA977F-255E-4A7A-B64E-2834B517297D}" destId="{70533095-8962-4E0E-BB16-A55130C8C82C}" srcOrd="4" destOrd="0" presId="urn:microsoft.com/office/officeart/2005/8/layout/orgChart1"/>
    <dgm:cxn modelId="{DE722168-013D-4F74-950A-C04FE0CD43B6}" type="presParOf" srcId="{B8CA977F-255E-4A7A-B64E-2834B517297D}" destId="{5ED1C094-08A2-43AB-B08F-DE765579D1FA}" srcOrd="5" destOrd="0" presId="urn:microsoft.com/office/officeart/2005/8/layout/orgChart1"/>
    <dgm:cxn modelId="{570344D7-5C7B-45D3-8607-B6E1BEE3F290}" type="presParOf" srcId="{5ED1C094-08A2-43AB-B08F-DE765579D1FA}" destId="{CDD37BDD-DB7C-4DC6-BFF2-C2475C729F76}" srcOrd="0" destOrd="0" presId="urn:microsoft.com/office/officeart/2005/8/layout/orgChart1"/>
    <dgm:cxn modelId="{59D10A53-39D6-4154-A888-C0C7DFD30731}" type="presParOf" srcId="{CDD37BDD-DB7C-4DC6-BFF2-C2475C729F76}" destId="{FA1CB816-CBB6-4303-A660-CEA742048414}" srcOrd="0" destOrd="0" presId="urn:microsoft.com/office/officeart/2005/8/layout/orgChart1"/>
    <dgm:cxn modelId="{A9D592DE-92A5-47C0-A515-F2AF200A135E}" type="presParOf" srcId="{CDD37BDD-DB7C-4DC6-BFF2-C2475C729F76}" destId="{8EBE45C6-4BF1-49AA-81A7-3F2ACA68ABD5}" srcOrd="1" destOrd="0" presId="urn:microsoft.com/office/officeart/2005/8/layout/orgChart1"/>
    <dgm:cxn modelId="{C6032388-3898-4174-B217-F41223BB509A}" type="presParOf" srcId="{5ED1C094-08A2-43AB-B08F-DE765579D1FA}" destId="{0A987A2F-390E-49F1-BD14-C2632C4AE6D5}" srcOrd="1" destOrd="0" presId="urn:microsoft.com/office/officeart/2005/8/layout/orgChart1"/>
    <dgm:cxn modelId="{6BC645EA-1DB7-441C-B8D8-A7A3F3E530E0}" type="presParOf" srcId="{0A987A2F-390E-49F1-BD14-C2632C4AE6D5}" destId="{6F364DFE-B199-42DB-87E1-4FBB04F4074B}" srcOrd="0" destOrd="0" presId="urn:microsoft.com/office/officeart/2005/8/layout/orgChart1"/>
    <dgm:cxn modelId="{06D16030-2275-4EDB-9648-EEE46064A10A}" type="presParOf" srcId="{0A987A2F-390E-49F1-BD14-C2632C4AE6D5}" destId="{F401FB1A-3B82-4CF9-B0C6-E23FAEDF4A50}" srcOrd="1" destOrd="0" presId="urn:microsoft.com/office/officeart/2005/8/layout/orgChart1"/>
    <dgm:cxn modelId="{6E4374C7-B47A-4B84-A8D7-92F0557C795D}" type="presParOf" srcId="{F401FB1A-3B82-4CF9-B0C6-E23FAEDF4A50}" destId="{0489E38A-6CB4-40BE-8464-7E965EBFE924}" srcOrd="0" destOrd="0" presId="urn:microsoft.com/office/officeart/2005/8/layout/orgChart1"/>
    <dgm:cxn modelId="{778C3153-E798-4742-84FB-39FCAED9163A}" type="presParOf" srcId="{0489E38A-6CB4-40BE-8464-7E965EBFE924}" destId="{771F9280-92E2-4E06-9F60-58543103C7A3}" srcOrd="0" destOrd="0" presId="urn:microsoft.com/office/officeart/2005/8/layout/orgChart1"/>
    <dgm:cxn modelId="{CD68D92E-341C-485F-A527-3E46D79973CD}" type="presParOf" srcId="{0489E38A-6CB4-40BE-8464-7E965EBFE924}" destId="{25DEC4F8-3393-4ECA-A1E9-7E5DC4906DAD}" srcOrd="1" destOrd="0" presId="urn:microsoft.com/office/officeart/2005/8/layout/orgChart1"/>
    <dgm:cxn modelId="{B5B15945-2CB1-4301-8288-B7D4AA4658FF}" type="presParOf" srcId="{F401FB1A-3B82-4CF9-B0C6-E23FAEDF4A50}" destId="{98484C72-795F-406E-8B2E-EA3289AE7FD3}" srcOrd="1" destOrd="0" presId="urn:microsoft.com/office/officeart/2005/8/layout/orgChart1"/>
    <dgm:cxn modelId="{5D0840F7-802F-491C-AB8E-C58ADA658905}" type="presParOf" srcId="{F401FB1A-3B82-4CF9-B0C6-E23FAEDF4A50}" destId="{BE38E721-B205-4CB5-A1DB-52C58F39A331}" srcOrd="2" destOrd="0" presId="urn:microsoft.com/office/officeart/2005/8/layout/orgChart1"/>
    <dgm:cxn modelId="{09662402-E9C2-4DC3-8FA2-CAEDB259BA50}" type="presParOf" srcId="{0A987A2F-390E-49F1-BD14-C2632C4AE6D5}" destId="{07E163A9-F78D-46DB-ABE9-1D469BE6B587}" srcOrd="2" destOrd="0" presId="urn:microsoft.com/office/officeart/2005/8/layout/orgChart1"/>
    <dgm:cxn modelId="{94AFCE98-B724-4AC4-B2EA-9466E95C58F0}" type="presParOf" srcId="{0A987A2F-390E-49F1-BD14-C2632C4AE6D5}" destId="{A011DBDB-7473-4323-AB00-906C1112DFE6}" srcOrd="3" destOrd="0" presId="urn:microsoft.com/office/officeart/2005/8/layout/orgChart1"/>
    <dgm:cxn modelId="{C9900AFE-E3FB-4FF8-9814-44C7348ABFAD}" type="presParOf" srcId="{A011DBDB-7473-4323-AB00-906C1112DFE6}" destId="{B5EC85B0-6F95-419B-A228-8E60E4CFE2CF}" srcOrd="0" destOrd="0" presId="urn:microsoft.com/office/officeart/2005/8/layout/orgChart1"/>
    <dgm:cxn modelId="{9BE8D26B-6D2A-4396-AC90-70E57327D5DC}" type="presParOf" srcId="{B5EC85B0-6F95-419B-A228-8E60E4CFE2CF}" destId="{992EE0B0-D440-447D-B2A8-B0379ECA76D4}" srcOrd="0" destOrd="0" presId="urn:microsoft.com/office/officeart/2005/8/layout/orgChart1"/>
    <dgm:cxn modelId="{92689C66-A87B-44DA-A276-045ECA1BB9A5}" type="presParOf" srcId="{B5EC85B0-6F95-419B-A228-8E60E4CFE2CF}" destId="{75302353-3E8C-4757-9096-9C613C1BE67E}" srcOrd="1" destOrd="0" presId="urn:microsoft.com/office/officeart/2005/8/layout/orgChart1"/>
    <dgm:cxn modelId="{1DBC7793-99BB-4DF0-85D2-89A70CC41586}" type="presParOf" srcId="{A011DBDB-7473-4323-AB00-906C1112DFE6}" destId="{21857483-59C8-4A81-BF93-ACCD33C070B8}" srcOrd="1" destOrd="0" presId="urn:microsoft.com/office/officeart/2005/8/layout/orgChart1"/>
    <dgm:cxn modelId="{C46CDD3E-1C8C-4C85-85D9-61C7E99B1480}" type="presParOf" srcId="{A011DBDB-7473-4323-AB00-906C1112DFE6}" destId="{44F63D55-3AA3-409C-BAE6-5B075E95D40D}" srcOrd="2" destOrd="0" presId="urn:microsoft.com/office/officeart/2005/8/layout/orgChart1"/>
    <dgm:cxn modelId="{AFB97BB8-7DD0-4774-A203-F290B601F778}" type="presParOf" srcId="{5ED1C094-08A2-43AB-B08F-DE765579D1FA}" destId="{4ACAF927-E44F-4131-BB5C-3EE46C6605E3}" srcOrd="2" destOrd="0" presId="urn:microsoft.com/office/officeart/2005/8/layout/orgChart1"/>
    <dgm:cxn modelId="{83300C89-49F6-456E-8E7A-5061935BA594}" type="presParOf" srcId="{B8CA977F-255E-4A7A-B64E-2834B517297D}" destId="{4FB6749C-8B67-4B24-9404-376EBB52951E}" srcOrd="6" destOrd="0" presId="urn:microsoft.com/office/officeart/2005/8/layout/orgChart1"/>
    <dgm:cxn modelId="{1FE2F80B-2D75-4B16-AC11-99951E1103BD}" type="presParOf" srcId="{B8CA977F-255E-4A7A-B64E-2834B517297D}" destId="{AB06AB1F-D95B-4BA8-B1F8-7E89C4AD18BC}" srcOrd="7" destOrd="0" presId="urn:microsoft.com/office/officeart/2005/8/layout/orgChart1"/>
    <dgm:cxn modelId="{B8772395-8C30-4F74-8CE5-D282F3AAD00F}" type="presParOf" srcId="{AB06AB1F-D95B-4BA8-B1F8-7E89C4AD18BC}" destId="{94C3BED3-5340-4767-9E9A-2DB43249657B}" srcOrd="0" destOrd="0" presId="urn:microsoft.com/office/officeart/2005/8/layout/orgChart1"/>
    <dgm:cxn modelId="{9B46A52F-4C4E-4C57-80D7-E8AE6FF7C5F3}" type="presParOf" srcId="{94C3BED3-5340-4767-9E9A-2DB43249657B}" destId="{D71C5040-D097-42BF-9795-E02DA702DD48}" srcOrd="0" destOrd="0" presId="urn:microsoft.com/office/officeart/2005/8/layout/orgChart1"/>
    <dgm:cxn modelId="{FBFCA0AB-ED73-45B1-BD1C-2D3874ED5E48}" type="presParOf" srcId="{94C3BED3-5340-4767-9E9A-2DB43249657B}" destId="{0A9E4C39-7EEB-4E4D-AC31-D0520E8DB173}" srcOrd="1" destOrd="0" presId="urn:microsoft.com/office/officeart/2005/8/layout/orgChart1"/>
    <dgm:cxn modelId="{A3B37ACC-3108-48F4-9717-A9E43CCC7E9B}" type="presParOf" srcId="{AB06AB1F-D95B-4BA8-B1F8-7E89C4AD18BC}" destId="{F3DBE49F-F2E2-4BB6-98E9-8AFFCD78AA14}" srcOrd="1" destOrd="0" presId="urn:microsoft.com/office/officeart/2005/8/layout/orgChart1"/>
    <dgm:cxn modelId="{0F21FE5A-E9D5-4D87-B0F3-A48FCB25785B}" type="presParOf" srcId="{F3DBE49F-F2E2-4BB6-98E9-8AFFCD78AA14}" destId="{61DCC700-5EC9-4BE6-B50D-F5C5AAD47D3F}" srcOrd="0" destOrd="0" presId="urn:microsoft.com/office/officeart/2005/8/layout/orgChart1"/>
    <dgm:cxn modelId="{53E77B3F-C9E9-43B1-89BE-C3BAA6E0BC1A}" type="presParOf" srcId="{F3DBE49F-F2E2-4BB6-98E9-8AFFCD78AA14}" destId="{09070BF8-1493-48D2-A911-9D14561AD7F4}" srcOrd="1" destOrd="0" presId="urn:microsoft.com/office/officeart/2005/8/layout/orgChart1"/>
    <dgm:cxn modelId="{E3BB29B5-45DE-4CCF-A0F7-E6DE3665E69C}" type="presParOf" srcId="{09070BF8-1493-48D2-A911-9D14561AD7F4}" destId="{476AB712-5D02-4E7D-857A-CD9D48059DB1}" srcOrd="0" destOrd="0" presId="urn:microsoft.com/office/officeart/2005/8/layout/orgChart1"/>
    <dgm:cxn modelId="{454D2BD9-C7AD-48F4-BF9E-9B69781A58DB}" type="presParOf" srcId="{476AB712-5D02-4E7D-857A-CD9D48059DB1}" destId="{1A4B6FB7-47BD-4337-96D9-1C7754878FDE}" srcOrd="0" destOrd="0" presId="urn:microsoft.com/office/officeart/2005/8/layout/orgChart1"/>
    <dgm:cxn modelId="{59D3DDC5-5814-4A36-95B1-1E458571158F}" type="presParOf" srcId="{476AB712-5D02-4E7D-857A-CD9D48059DB1}" destId="{03AE202C-9C41-4A63-BF76-1C1DCA334432}" srcOrd="1" destOrd="0" presId="urn:microsoft.com/office/officeart/2005/8/layout/orgChart1"/>
    <dgm:cxn modelId="{54C10364-D9AD-4EAB-8F22-17E2D8B30BEB}" type="presParOf" srcId="{09070BF8-1493-48D2-A911-9D14561AD7F4}" destId="{67888FB1-27B4-44EC-BED1-ABF1E2ABBE91}" srcOrd="1" destOrd="0" presId="urn:microsoft.com/office/officeart/2005/8/layout/orgChart1"/>
    <dgm:cxn modelId="{0FCAAF13-C843-4C9D-B536-9D62CE7A2865}" type="presParOf" srcId="{09070BF8-1493-48D2-A911-9D14561AD7F4}" destId="{C7A7E4B9-F5AD-4DB3-86A8-87EF38F3A56D}" srcOrd="2" destOrd="0" presId="urn:microsoft.com/office/officeart/2005/8/layout/orgChart1"/>
    <dgm:cxn modelId="{7E116010-2451-407B-A245-6D6E0DBE4224}" type="presParOf" srcId="{F3DBE49F-F2E2-4BB6-98E9-8AFFCD78AA14}" destId="{D6EB91FE-378B-4C3B-9B4F-AB373043BEC7}" srcOrd="2" destOrd="0" presId="urn:microsoft.com/office/officeart/2005/8/layout/orgChart1"/>
    <dgm:cxn modelId="{B096122C-33E6-4DEA-8DE4-F496D5A761A2}" type="presParOf" srcId="{F3DBE49F-F2E2-4BB6-98E9-8AFFCD78AA14}" destId="{B3BBCDF9-0B45-4D43-95C4-8CA6C2E7DE80}" srcOrd="3" destOrd="0" presId="urn:microsoft.com/office/officeart/2005/8/layout/orgChart1"/>
    <dgm:cxn modelId="{9A573343-F90A-4866-AA27-4653306D3ECC}" type="presParOf" srcId="{B3BBCDF9-0B45-4D43-95C4-8CA6C2E7DE80}" destId="{A6DDE118-9655-4ECB-AF2E-5D4C6D6D4149}" srcOrd="0" destOrd="0" presId="urn:microsoft.com/office/officeart/2005/8/layout/orgChart1"/>
    <dgm:cxn modelId="{070F11BA-1021-48C3-8109-5142864439A0}" type="presParOf" srcId="{A6DDE118-9655-4ECB-AF2E-5D4C6D6D4149}" destId="{C7F646D6-63E6-4F37-B1E7-EE03EF3244E0}" srcOrd="0" destOrd="0" presId="urn:microsoft.com/office/officeart/2005/8/layout/orgChart1"/>
    <dgm:cxn modelId="{AF4944AE-CF54-45FE-B9CC-1BA28276E813}" type="presParOf" srcId="{A6DDE118-9655-4ECB-AF2E-5D4C6D6D4149}" destId="{D6EAE7E7-BF34-4125-93FF-F9FA3775002B}" srcOrd="1" destOrd="0" presId="urn:microsoft.com/office/officeart/2005/8/layout/orgChart1"/>
    <dgm:cxn modelId="{943E5FC6-2B03-49B0-848A-0E86A888FB5D}" type="presParOf" srcId="{B3BBCDF9-0B45-4D43-95C4-8CA6C2E7DE80}" destId="{2AE760C1-4F40-4BA4-A50A-7E1E49034781}" srcOrd="1" destOrd="0" presId="urn:microsoft.com/office/officeart/2005/8/layout/orgChart1"/>
    <dgm:cxn modelId="{46B09400-5ACB-43B6-B584-A4D0DBE16F17}" type="presParOf" srcId="{B3BBCDF9-0B45-4D43-95C4-8CA6C2E7DE80}" destId="{4222108D-EB52-4A9C-A826-5C9C0C62BB05}" srcOrd="2" destOrd="0" presId="urn:microsoft.com/office/officeart/2005/8/layout/orgChart1"/>
    <dgm:cxn modelId="{836527BD-D545-4C0E-B8C3-81E0AF9164A1}" type="presParOf" srcId="{AB06AB1F-D95B-4BA8-B1F8-7E89C4AD18BC}" destId="{4E46462E-CE63-4571-A3BC-99D687895A51}" srcOrd="2" destOrd="0" presId="urn:microsoft.com/office/officeart/2005/8/layout/orgChart1"/>
    <dgm:cxn modelId="{324903FC-3781-48A1-A3E1-42482315A748}" type="presParOf" srcId="{96C2033E-10DA-4B76-B8B3-99C67B8FAF93}" destId="{70D7C3A7-9B32-4F1E-A9C2-29144B3DBA9F}" srcOrd="2" destOrd="0" presId="urn:microsoft.com/office/officeart/2005/8/layout/orgChart1"/>
    <dgm:cxn modelId="{9724D855-BB74-4456-A682-CA137C693745}" type="presParOf" srcId="{6592E41B-65D9-49FB-99AA-4C2F98552C1B}" destId="{78D05DFC-4352-4A09-ACDB-546B2583953B}" srcOrd="2" destOrd="0" presId="urn:microsoft.com/office/officeart/2005/8/layout/orgChart1"/>
    <dgm:cxn modelId="{B961644E-A232-4686-873A-47FFF276C7BD}" type="presParOf" srcId="{6592E41B-65D9-49FB-99AA-4C2F98552C1B}" destId="{EBF9BA95-EB15-4AE1-BF36-BD078FC60995}" srcOrd="3" destOrd="0" presId="urn:microsoft.com/office/officeart/2005/8/layout/orgChart1"/>
    <dgm:cxn modelId="{29A8234D-67FC-4D73-8DC4-281B091F92C0}" type="presParOf" srcId="{EBF9BA95-EB15-4AE1-BF36-BD078FC60995}" destId="{823A4860-8B91-4792-B404-935463DEA819}" srcOrd="0" destOrd="0" presId="urn:microsoft.com/office/officeart/2005/8/layout/orgChart1"/>
    <dgm:cxn modelId="{0C5A30BB-DD8E-45BB-84EA-8EB40D496353}" type="presParOf" srcId="{823A4860-8B91-4792-B404-935463DEA819}" destId="{BDF03055-59CB-4BC4-B82F-2D38B2F773F1}" srcOrd="0" destOrd="0" presId="urn:microsoft.com/office/officeart/2005/8/layout/orgChart1"/>
    <dgm:cxn modelId="{CF8B0615-63C5-4545-8479-8B8F8BC139C1}" type="presParOf" srcId="{823A4860-8B91-4792-B404-935463DEA819}" destId="{F9B1B782-A033-4C01-9C1F-31CBF5EC447D}" srcOrd="1" destOrd="0" presId="urn:microsoft.com/office/officeart/2005/8/layout/orgChart1"/>
    <dgm:cxn modelId="{F12DBD97-A161-485D-A55B-B6419EA1E506}" type="presParOf" srcId="{EBF9BA95-EB15-4AE1-BF36-BD078FC60995}" destId="{009760A4-0FD8-45AB-AB3C-0E266179950E}" srcOrd="1" destOrd="0" presId="urn:microsoft.com/office/officeart/2005/8/layout/orgChart1"/>
    <dgm:cxn modelId="{6BFDF93A-D229-430A-BA12-30CBF8292DAA}" type="presParOf" srcId="{009760A4-0FD8-45AB-AB3C-0E266179950E}" destId="{15DE7C87-C8A5-4B60-B47F-DAE826F83ADE}" srcOrd="0" destOrd="0" presId="urn:microsoft.com/office/officeart/2005/8/layout/orgChart1"/>
    <dgm:cxn modelId="{18C1C00C-144B-4852-BC23-461AE5CA9926}" type="presParOf" srcId="{009760A4-0FD8-45AB-AB3C-0E266179950E}" destId="{2ECB4447-35A6-4EE0-9266-594F550BA1BE}" srcOrd="1" destOrd="0" presId="urn:microsoft.com/office/officeart/2005/8/layout/orgChart1"/>
    <dgm:cxn modelId="{08AEBA7A-54D9-4EA0-AD9F-CF9368999D77}" type="presParOf" srcId="{2ECB4447-35A6-4EE0-9266-594F550BA1BE}" destId="{3F0AC9BA-8A21-4D3F-BFBD-FCEDABC6142A}" srcOrd="0" destOrd="0" presId="urn:microsoft.com/office/officeart/2005/8/layout/orgChart1"/>
    <dgm:cxn modelId="{32C8E574-8269-4427-9238-D3A4B560F69F}" type="presParOf" srcId="{3F0AC9BA-8A21-4D3F-BFBD-FCEDABC6142A}" destId="{902ABAB9-2957-482F-A096-2CD65BCCD89B}" srcOrd="0" destOrd="0" presId="urn:microsoft.com/office/officeart/2005/8/layout/orgChart1"/>
    <dgm:cxn modelId="{7376FF82-1A7E-48E2-B12A-91E3B4BD78B5}" type="presParOf" srcId="{3F0AC9BA-8A21-4D3F-BFBD-FCEDABC6142A}" destId="{0D07D201-7F26-4410-B4CD-9EADF1819123}" srcOrd="1" destOrd="0" presId="urn:microsoft.com/office/officeart/2005/8/layout/orgChart1"/>
    <dgm:cxn modelId="{65BFFA48-24D0-43D8-AFF2-8929E84F29E3}" type="presParOf" srcId="{2ECB4447-35A6-4EE0-9266-594F550BA1BE}" destId="{BCC6D539-1CED-480E-91EA-A69EBAA8BF76}" srcOrd="1" destOrd="0" presId="urn:microsoft.com/office/officeart/2005/8/layout/orgChart1"/>
    <dgm:cxn modelId="{DE7990E1-C6DC-42AC-AAEA-2318F1E3E361}" type="presParOf" srcId="{2ECB4447-35A6-4EE0-9266-594F550BA1BE}" destId="{F355560B-5873-4527-B23B-57EA9547BE6B}" srcOrd="2" destOrd="0" presId="urn:microsoft.com/office/officeart/2005/8/layout/orgChart1"/>
    <dgm:cxn modelId="{D1FC935E-BD83-49DC-A65D-514A6299ABFE}" type="presParOf" srcId="{009760A4-0FD8-45AB-AB3C-0E266179950E}" destId="{F832C121-B049-409D-BEB2-3EC7F244BBD5}" srcOrd="2" destOrd="0" presId="urn:microsoft.com/office/officeart/2005/8/layout/orgChart1"/>
    <dgm:cxn modelId="{1389FF04-1157-44E3-9256-EA0900EFD580}" type="presParOf" srcId="{009760A4-0FD8-45AB-AB3C-0E266179950E}" destId="{D9B62307-8C1B-4E22-8872-851F2BC42BD7}" srcOrd="3" destOrd="0" presId="urn:microsoft.com/office/officeart/2005/8/layout/orgChart1"/>
    <dgm:cxn modelId="{8E87E3C6-A384-4625-AB98-3616528CCA7B}" type="presParOf" srcId="{D9B62307-8C1B-4E22-8872-851F2BC42BD7}" destId="{9A77301A-EB1F-43C5-A7E6-FEF7707C2CC1}" srcOrd="0" destOrd="0" presId="urn:microsoft.com/office/officeart/2005/8/layout/orgChart1"/>
    <dgm:cxn modelId="{64EDF8EC-CAA8-4C23-A812-CB3167F415C4}" type="presParOf" srcId="{9A77301A-EB1F-43C5-A7E6-FEF7707C2CC1}" destId="{A6EB408F-1174-4ACC-8355-B1FBD778B6FB}" srcOrd="0" destOrd="0" presId="urn:microsoft.com/office/officeart/2005/8/layout/orgChart1"/>
    <dgm:cxn modelId="{BB6105EB-6729-44B9-9A97-8DB43349F1FA}" type="presParOf" srcId="{9A77301A-EB1F-43C5-A7E6-FEF7707C2CC1}" destId="{A4C6B654-7828-48D8-AE07-60CFA65BC374}" srcOrd="1" destOrd="0" presId="urn:microsoft.com/office/officeart/2005/8/layout/orgChart1"/>
    <dgm:cxn modelId="{C6096F23-0851-42D8-B00B-5F80179C342F}" type="presParOf" srcId="{D9B62307-8C1B-4E22-8872-851F2BC42BD7}" destId="{1CF02631-2348-4366-B2D7-E67A86E454FF}" srcOrd="1" destOrd="0" presId="urn:microsoft.com/office/officeart/2005/8/layout/orgChart1"/>
    <dgm:cxn modelId="{7818C3FF-3773-44A7-973C-2F6988F5E60E}" type="presParOf" srcId="{D9B62307-8C1B-4E22-8872-851F2BC42BD7}" destId="{6F104DE3-DF40-4E5E-8361-BE60F1C1A96C}" srcOrd="2" destOrd="0" presId="urn:microsoft.com/office/officeart/2005/8/layout/orgChart1"/>
    <dgm:cxn modelId="{284D45D7-7CA7-4CC7-AC08-4C3040C4395F}" type="presParOf" srcId="{EBF9BA95-EB15-4AE1-BF36-BD078FC60995}" destId="{003F0793-B4A1-4025-897A-8C23215451E4}" srcOrd="2" destOrd="0" presId="urn:microsoft.com/office/officeart/2005/8/layout/orgChart1"/>
    <dgm:cxn modelId="{BFEC67E4-6501-4E64-8276-25494D152962}" type="presParOf" srcId="{A057C08B-7E20-45B8-95E5-ADCFB3DF6543}" destId="{F3F564A5-D278-4BD0-870E-B0A29EDE59EA}" srcOrd="2" destOrd="0" presId="urn:microsoft.com/office/officeart/2005/8/layout/orgChart1"/>
    <dgm:cxn modelId="{E1A96B9E-38BC-4BF7-A194-E2F19817B3B1}" type="presParOf" srcId="{A84CC53C-219B-49EF-A970-028753CB09C0}" destId="{758121AD-9961-49AB-8F70-D3E86C684A08}" srcOrd="1" destOrd="0" presId="urn:microsoft.com/office/officeart/2005/8/layout/orgChart1"/>
    <dgm:cxn modelId="{BEE35FF2-C7FE-4D53-8A21-FBFA14ED2E77}" type="presParOf" srcId="{758121AD-9961-49AB-8F70-D3E86C684A08}" destId="{E4E46341-CE8F-4EE0-8E18-40868C9AC01D}" srcOrd="0" destOrd="0" presId="urn:microsoft.com/office/officeart/2005/8/layout/orgChart1"/>
    <dgm:cxn modelId="{89248AEC-8FB8-41BA-BF72-0EC9FC850821}" type="presParOf" srcId="{E4E46341-CE8F-4EE0-8E18-40868C9AC01D}" destId="{320EE538-3952-4774-9895-6CCC5F8669B8}" srcOrd="0" destOrd="0" presId="urn:microsoft.com/office/officeart/2005/8/layout/orgChart1"/>
    <dgm:cxn modelId="{90989A8C-B34A-45B3-A27D-41473E4DC222}" type="presParOf" srcId="{E4E46341-CE8F-4EE0-8E18-40868C9AC01D}" destId="{3285BD54-EFB2-4931-8C10-BA996F551E12}" srcOrd="1" destOrd="0" presId="urn:microsoft.com/office/officeart/2005/8/layout/orgChart1"/>
    <dgm:cxn modelId="{0AE5C1E9-4312-439E-BC2E-97B75D9C4882}" type="presParOf" srcId="{758121AD-9961-49AB-8F70-D3E86C684A08}" destId="{11E8D660-DDD5-4332-AB02-B5F1D918634C}" srcOrd="1" destOrd="0" presId="urn:microsoft.com/office/officeart/2005/8/layout/orgChart1"/>
    <dgm:cxn modelId="{454D731C-0F19-4223-B834-82D85C9329B5}" type="presParOf" srcId="{11E8D660-DDD5-4332-AB02-B5F1D918634C}" destId="{BDDB4B2D-C4E4-4223-907D-E685992C69CA}" srcOrd="0" destOrd="0" presId="urn:microsoft.com/office/officeart/2005/8/layout/orgChart1"/>
    <dgm:cxn modelId="{94FFB1CA-B78B-4EB1-9397-14F2D614057B}" type="presParOf" srcId="{11E8D660-DDD5-4332-AB02-B5F1D918634C}" destId="{D3D4C01A-A615-458F-B58D-532547B81F75}" srcOrd="1" destOrd="0" presId="urn:microsoft.com/office/officeart/2005/8/layout/orgChart1"/>
    <dgm:cxn modelId="{013192EA-A0A2-4978-8A1E-FA2B0113033D}" type="presParOf" srcId="{D3D4C01A-A615-458F-B58D-532547B81F75}" destId="{B60E17C1-973C-4090-8502-CAB10D0C9841}" srcOrd="0" destOrd="0" presId="urn:microsoft.com/office/officeart/2005/8/layout/orgChart1"/>
    <dgm:cxn modelId="{71A3F259-6F0F-48C0-9DC6-7C852F3ECA28}" type="presParOf" srcId="{B60E17C1-973C-4090-8502-CAB10D0C9841}" destId="{A338A040-9B63-49F3-A791-39807D7519E1}" srcOrd="0" destOrd="0" presId="urn:microsoft.com/office/officeart/2005/8/layout/orgChart1"/>
    <dgm:cxn modelId="{0F369011-20CB-4F90-8504-309E8291DC73}" type="presParOf" srcId="{B60E17C1-973C-4090-8502-CAB10D0C9841}" destId="{E0893B44-DC5A-44BC-AC0F-962B72F3E5A5}" srcOrd="1" destOrd="0" presId="urn:microsoft.com/office/officeart/2005/8/layout/orgChart1"/>
    <dgm:cxn modelId="{03A94CF4-DBA2-4CBD-9726-D4E36BAC77DE}" type="presParOf" srcId="{D3D4C01A-A615-458F-B58D-532547B81F75}" destId="{1302130C-2AE7-4C6B-8E8F-BEA7F87659D2}" srcOrd="1" destOrd="0" presId="urn:microsoft.com/office/officeart/2005/8/layout/orgChart1"/>
    <dgm:cxn modelId="{416CBB01-4F42-4C1B-A9E2-5D0FCB634300}" type="presParOf" srcId="{1302130C-2AE7-4C6B-8E8F-BEA7F87659D2}" destId="{88BE6875-CFEB-41A0-8F93-89E901A8073B}" srcOrd="0" destOrd="0" presId="urn:microsoft.com/office/officeart/2005/8/layout/orgChart1"/>
    <dgm:cxn modelId="{8DA741C2-8827-4C38-9AA0-7093796B6C89}" type="presParOf" srcId="{1302130C-2AE7-4C6B-8E8F-BEA7F87659D2}" destId="{676B4853-2F15-405B-987E-600F7CD95A1A}" srcOrd="1" destOrd="0" presId="urn:microsoft.com/office/officeart/2005/8/layout/orgChart1"/>
    <dgm:cxn modelId="{1753EDE1-71A5-4E95-B88C-E50C1F60F130}" type="presParOf" srcId="{676B4853-2F15-405B-987E-600F7CD95A1A}" destId="{764ECF3A-1767-4A33-8DE1-229BB5B923A5}" srcOrd="0" destOrd="0" presId="urn:microsoft.com/office/officeart/2005/8/layout/orgChart1"/>
    <dgm:cxn modelId="{C2562EDD-445E-4033-A469-54EFD0D09072}" type="presParOf" srcId="{764ECF3A-1767-4A33-8DE1-229BB5B923A5}" destId="{1371BFCA-61D5-4562-A6B1-2CCF7C0C65FE}" srcOrd="0" destOrd="0" presId="urn:microsoft.com/office/officeart/2005/8/layout/orgChart1"/>
    <dgm:cxn modelId="{FDEBE24D-1ED9-41E0-B646-D59108207870}" type="presParOf" srcId="{764ECF3A-1767-4A33-8DE1-229BB5B923A5}" destId="{B559077D-C7A1-4FFA-AF7C-F04969E70EE9}" srcOrd="1" destOrd="0" presId="urn:microsoft.com/office/officeart/2005/8/layout/orgChart1"/>
    <dgm:cxn modelId="{7E9EE045-A55C-463A-A524-F7CA735A3146}" type="presParOf" srcId="{676B4853-2F15-405B-987E-600F7CD95A1A}" destId="{869C8802-C264-4DA2-8C6E-912F2E3E1563}" srcOrd="1" destOrd="0" presId="urn:microsoft.com/office/officeart/2005/8/layout/orgChart1"/>
    <dgm:cxn modelId="{27A4C3ED-63FB-4E66-9E7C-58CD392D5573}" type="presParOf" srcId="{869C8802-C264-4DA2-8C6E-912F2E3E1563}" destId="{C00C053C-E6B5-44DE-8125-60DABEE59E05}" srcOrd="0" destOrd="0" presId="urn:microsoft.com/office/officeart/2005/8/layout/orgChart1"/>
    <dgm:cxn modelId="{5E00BA5F-54BD-4C0D-8571-FDD55073FB93}" type="presParOf" srcId="{869C8802-C264-4DA2-8C6E-912F2E3E1563}" destId="{01F393CE-03FD-49C4-9FB0-B6C6C5D66E4E}" srcOrd="1" destOrd="0" presId="urn:microsoft.com/office/officeart/2005/8/layout/orgChart1"/>
    <dgm:cxn modelId="{208B2774-B091-45E1-9F5E-A360A91D3A12}" type="presParOf" srcId="{01F393CE-03FD-49C4-9FB0-B6C6C5D66E4E}" destId="{2BB20E66-B43A-4EFF-9958-CED52AEB7EC5}" srcOrd="0" destOrd="0" presId="urn:microsoft.com/office/officeart/2005/8/layout/orgChart1"/>
    <dgm:cxn modelId="{E4E34A36-FD86-4F26-AA4D-570902CDB8F0}" type="presParOf" srcId="{2BB20E66-B43A-4EFF-9958-CED52AEB7EC5}" destId="{E59C6361-886D-4045-A111-38A26F453389}" srcOrd="0" destOrd="0" presId="urn:microsoft.com/office/officeart/2005/8/layout/orgChart1"/>
    <dgm:cxn modelId="{540911EA-4AEE-4CC5-931D-8ABD90E4B8EA}" type="presParOf" srcId="{2BB20E66-B43A-4EFF-9958-CED52AEB7EC5}" destId="{581FA72C-9B12-4702-AD73-7A6E6950A78D}" srcOrd="1" destOrd="0" presId="urn:microsoft.com/office/officeart/2005/8/layout/orgChart1"/>
    <dgm:cxn modelId="{751EA870-B86A-4957-9F75-E4293F6372DA}" type="presParOf" srcId="{01F393CE-03FD-49C4-9FB0-B6C6C5D66E4E}" destId="{D10C5D4A-AE51-40A4-8A4A-3A9AB7229CC7}" srcOrd="1" destOrd="0" presId="urn:microsoft.com/office/officeart/2005/8/layout/orgChart1"/>
    <dgm:cxn modelId="{1A854258-81B0-4062-BBF8-FC242E228837}" type="presParOf" srcId="{01F393CE-03FD-49C4-9FB0-B6C6C5D66E4E}" destId="{7DE9B68E-064E-4A29-9AFF-DC59726604A7}" srcOrd="2" destOrd="0" presId="urn:microsoft.com/office/officeart/2005/8/layout/orgChart1"/>
    <dgm:cxn modelId="{DD350AFF-DDEE-4A71-9B0E-542237BB5E79}" type="presParOf" srcId="{869C8802-C264-4DA2-8C6E-912F2E3E1563}" destId="{5DEE137D-8441-4B3C-B73A-D37231907ADE}" srcOrd="2" destOrd="0" presId="urn:microsoft.com/office/officeart/2005/8/layout/orgChart1"/>
    <dgm:cxn modelId="{4898C7D8-3914-45DF-BDA3-0E8648788341}" type="presParOf" srcId="{869C8802-C264-4DA2-8C6E-912F2E3E1563}" destId="{F7FD3443-3AE0-4634-9395-A9B84C0FB114}" srcOrd="3" destOrd="0" presId="urn:microsoft.com/office/officeart/2005/8/layout/orgChart1"/>
    <dgm:cxn modelId="{2841C254-62D0-4E52-9C6A-00988FFFA592}" type="presParOf" srcId="{F7FD3443-3AE0-4634-9395-A9B84C0FB114}" destId="{F4FB9D75-3242-4BC3-8659-6C8D006B78FD}" srcOrd="0" destOrd="0" presId="urn:microsoft.com/office/officeart/2005/8/layout/orgChart1"/>
    <dgm:cxn modelId="{D846CD1C-D04C-4E31-96B0-8D3EEBB37909}" type="presParOf" srcId="{F4FB9D75-3242-4BC3-8659-6C8D006B78FD}" destId="{B3058BAA-4AF4-413D-9FB2-AE52DB36D3F9}" srcOrd="0" destOrd="0" presId="urn:microsoft.com/office/officeart/2005/8/layout/orgChart1"/>
    <dgm:cxn modelId="{F9687557-3270-4FB3-8E33-8D7C993ADDE1}" type="presParOf" srcId="{F4FB9D75-3242-4BC3-8659-6C8D006B78FD}" destId="{107C1DEC-DB6C-487C-915A-C0ED64A4B21A}" srcOrd="1" destOrd="0" presId="urn:microsoft.com/office/officeart/2005/8/layout/orgChart1"/>
    <dgm:cxn modelId="{38E81CDD-9BFD-445C-872D-227E6F11FCCF}" type="presParOf" srcId="{F7FD3443-3AE0-4634-9395-A9B84C0FB114}" destId="{DBD70616-06BF-4838-899E-4F293D16F927}" srcOrd="1" destOrd="0" presId="urn:microsoft.com/office/officeart/2005/8/layout/orgChart1"/>
    <dgm:cxn modelId="{04451599-BC97-476E-96FE-A046EFF3BEDA}" type="presParOf" srcId="{F7FD3443-3AE0-4634-9395-A9B84C0FB114}" destId="{C94ED438-9E9E-4FB2-9F3B-1789D814AED7}" srcOrd="2" destOrd="0" presId="urn:microsoft.com/office/officeart/2005/8/layout/orgChart1"/>
    <dgm:cxn modelId="{CF30E333-8896-445A-BAD0-361594AA2217}" type="presParOf" srcId="{676B4853-2F15-405B-987E-600F7CD95A1A}" destId="{8502DD48-45FB-4B8D-A36C-D290B3D76771}" srcOrd="2" destOrd="0" presId="urn:microsoft.com/office/officeart/2005/8/layout/orgChart1"/>
    <dgm:cxn modelId="{A4E361C4-E40D-472C-B1C4-61DD98907FB3}" type="presParOf" srcId="{1302130C-2AE7-4C6B-8E8F-BEA7F87659D2}" destId="{C37E9016-1443-49D1-95F1-26055FC18B7E}" srcOrd="2" destOrd="0" presId="urn:microsoft.com/office/officeart/2005/8/layout/orgChart1"/>
    <dgm:cxn modelId="{EE261A70-87E1-422B-BB7F-04D5C65C555F}" type="presParOf" srcId="{1302130C-2AE7-4C6B-8E8F-BEA7F87659D2}" destId="{7793C683-72A5-462E-A438-78DE865F89FD}" srcOrd="3" destOrd="0" presId="urn:microsoft.com/office/officeart/2005/8/layout/orgChart1"/>
    <dgm:cxn modelId="{AC0C258D-E195-40AD-B79D-9F8F21FC7AAC}" type="presParOf" srcId="{7793C683-72A5-462E-A438-78DE865F89FD}" destId="{45113944-30D1-4BC1-8355-6CF687856C02}" srcOrd="0" destOrd="0" presId="urn:microsoft.com/office/officeart/2005/8/layout/orgChart1"/>
    <dgm:cxn modelId="{36B32A45-DC5E-4C54-8684-2266A48AABD4}" type="presParOf" srcId="{45113944-30D1-4BC1-8355-6CF687856C02}" destId="{790B139A-82C6-4232-9862-219595DD5CB9}" srcOrd="0" destOrd="0" presId="urn:microsoft.com/office/officeart/2005/8/layout/orgChart1"/>
    <dgm:cxn modelId="{F348CC0E-5CC2-4AC0-928D-5C313E10EFFD}" type="presParOf" srcId="{45113944-30D1-4BC1-8355-6CF687856C02}" destId="{E21C195C-A0DC-42BD-86B7-298ADE732AE7}" srcOrd="1" destOrd="0" presId="urn:microsoft.com/office/officeart/2005/8/layout/orgChart1"/>
    <dgm:cxn modelId="{EB51C146-8EF9-4B9E-8706-4A3BB091925A}" type="presParOf" srcId="{7793C683-72A5-462E-A438-78DE865F89FD}" destId="{80E5EA10-598C-4A22-A622-CC9872E4E697}" srcOrd="1" destOrd="0" presId="urn:microsoft.com/office/officeart/2005/8/layout/orgChart1"/>
    <dgm:cxn modelId="{D1FF295D-CA29-42D3-9DEA-7960693CD1E7}" type="presParOf" srcId="{80E5EA10-598C-4A22-A622-CC9872E4E697}" destId="{CFEF9FF4-9B68-4E3B-BB9B-32D503CA4014}" srcOrd="0" destOrd="0" presId="urn:microsoft.com/office/officeart/2005/8/layout/orgChart1"/>
    <dgm:cxn modelId="{963F6EAF-EB78-403B-B48F-6235C7CA9528}" type="presParOf" srcId="{80E5EA10-598C-4A22-A622-CC9872E4E697}" destId="{4C9EA386-E59E-4B5A-AD61-439CF21E16DF}" srcOrd="1" destOrd="0" presId="urn:microsoft.com/office/officeart/2005/8/layout/orgChart1"/>
    <dgm:cxn modelId="{63A69B80-3FEE-4AE1-A4A6-4A4CD669FAC7}" type="presParOf" srcId="{4C9EA386-E59E-4B5A-AD61-439CF21E16DF}" destId="{A36B733E-38CF-4053-A253-EAFC003E061D}" srcOrd="0" destOrd="0" presId="urn:microsoft.com/office/officeart/2005/8/layout/orgChart1"/>
    <dgm:cxn modelId="{797BF2F6-7542-4435-9B67-DA97E72648F6}" type="presParOf" srcId="{A36B733E-38CF-4053-A253-EAFC003E061D}" destId="{0D0E860B-01C1-4277-8931-6E2D71D07A80}" srcOrd="0" destOrd="0" presId="urn:microsoft.com/office/officeart/2005/8/layout/orgChart1"/>
    <dgm:cxn modelId="{C8D5A28E-D6AD-4941-B3DF-DA33A7F76C64}" type="presParOf" srcId="{A36B733E-38CF-4053-A253-EAFC003E061D}" destId="{64C8C09C-C31D-422E-B862-63D0BBF91351}" srcOrd="1" destOrd="0" presId="urn:microsoft.com/office/officeart/2005/8/layout/orgChart1"/>
    <dgm:cxn modelId="{262B429E-8922-48FF-8721-3D6E72B4DD8B}" type="presParOf" srcId="{4C9EA386-E59E-4B5A-AD61-439CF21E16DF}" destId="{C3786E01-B044-4666-9528-3FBE5C259B78}" srcOrd="1" destOrd="0" presId="urn:microsoft.com/office/officeart/2005/8/layout/orgChart1"/>
    <dgm:cxn modelId="{844CA6E5-03D0-48C9-8F18-581E476032D2}" type="presParOf" srcId="{4C9EA386-E59E-4B5A-AD61-439CF21E16DF}" destId="{B1052F28-07F2-4821-AB00-4C4A12A463E7}" srcOrd="2" destOrd="0" presId="urn:microsoft.com/office/officeart/2005/8/layout/orgChart1"/>
    <dgm:cxn modelId="{272BC1B5-7123-4A0B-815A-3F7227972F90}" type="presParOf" srcId="{80E5EA10-598C-4A22-A622-CC9872E4E697}" destId="{C987A6E7-D79F-4D26-AE78-559C6B6D5504}" srcOrd="2" destOrd="0" presId="urn:microsoft.com/office/officeart/2005/8/layout/orgChart1"/>
    <dgm:cxn modelId="{84D95503-DD2B-4B65-819C-26EBF544925E}" type="presParOf" srcId="{80E5EA10-598C-4A22-A622-CC9872E4E697}" destId="{DF8D7DB2-3E27-4F84-8F51-28E9DD99B7ED}" srcOrd="3" destOrd="0" presId="urn:microsoft.com/office/officeart/2005/8/layout/orgChart1"/>
    <dgm:cxn modelId="{2DCC5CDA-2C9F-4DD2-B4CF-9245D4EC263F}" type="presParOf" srcId="{DF8D7DB2-3E27-4F84-8F51-28E9DD99B7ED}" destId="{331099E3-F479-4517-BE61-11D5518B62D7}" srcOrd="0" destOrd="0" presId="urn:microsoft.com/office/officeart/2005/8/layout/orgChart1"/>
    <dgm:cxn modelId="{79029A4C-C639-4042-AC1D-4ED73B6468B6}" type="presParOf" srcId="{331099E3-F479-4517-BE61-11D5518B62D7}" destId="{9E6E2B88-0FB3-4116-A6D5-624F739B0C4F}" srcOrd="0" destOrd="0" presId="urn:microsoft.com/office/officeart/2005/8/layout/orgChart1"/>
    <dgm:cxn modelId="{1EBC0759-8136-4F90-BBD4-7E913CE28E2F}" type="presParOf" srcId="{331099E3-F479-4517-BE61-11D5518B62D7}" destId="{370D09FE-7F52-417E-A3D2-6A610CBE5262}" srcOrd="1" destOrd="0" presId="urn:microsoft.com/office/officeart/2005/8/layout/orgChart1"/>
    <dgm:cxn modelId="{5BAD0516-4F38-4995-BB65-F9C0F150E0FF}" type="presParOf" srcId="{DF8D7DB2-3E27-4F84-8F51-28E9DD99B7ED}" destId="{48458019-8A45-48AA-B6AE-F24AA026E36A}" srcOrd="1" destOrd="0" presId="urn:microsoft.com/office/officeart/2005/8/layout/orgChart1"/>
    <dgm:cxn modelId="{0267C056-D646-4C10-BEFB-459DA20108AB}" type="presParOf" srcId="{DF8D7DB2-3E27-4F84-8F51-28E9DD99B7ED}" destId="{DFBD8071-87AC-454A-B3DF-9419DC8E9B06}" srcOrd="2" destOrd="0" presId="urn:microsoft.com/office/officeart/2005/8/layout/orgChart1"/>
    <dgm:cxn modelId="{12B2158F-2691-44B1-9CC9-71B2CDD2BEC2}" type="presParOf" srcId="{7793C683-72A5-462E-A438-78DE865F89FD}" destId="{F153BE13-5307-41B2-873F-5D92C5BA91C2}" srcOrd="2" destOrd="0" presId="urn:microsoft.com/office/officeart/2005/8/layout/orgChart1"/>
    <dgm:cxn modelId="{7AD7762E-D14A-4A3A-8074-26D337BE493C}" type="presParOf" srcId="{D3D4C01A-A615-458F-B58D-532547B81F75}" destId="{DF7215C5-D1B5-4183-A8BF-7371CEB5A84B}" srcOrd="2" destOrd="0" presId="urn:microsoft.com/office/officeart/2005/8/layout/orgChart1"/>
    <dgm:cxn modelId="{0A18B891-9B70-4192-AAB0-7338A000406C}" type="presParOf" srcId="{11E8D660-DDD5-4332-AB02-B5F1D918634C}" destId="{854CBCAB-7A0B-42B7-B492-F12C346E5170}" srcOrd="2" destOrd="0" presId="urn:microsoft.com/office/officeart/2005/8/layout/orgChart1"/>
    <dgm:cxn modelId="{987B4A40-65DF-45EA-9E24-338CE0930D8C}" type="presParOf" srcId="{11E8D660-DDD5-4332-AB02-B5F1D918634C}" destId="{B3FE3530-04E7-4BBA-9A28-FFA43B5E50A9}" srcOrd="3" destOrd="0" presId="urn:microsoft.com/office/officeart/2005/8/layout/orgChart1"/>
    <dgm:cxn modelId="{6A1C37B1-65E4-462B-9B95-2CD495A4F7A0}" type="presParOf" srcId="{B3FE3530-04E7-4BBA-9A28-FFA43B5E50A9}" destId="{C5917F8A-E376-4731-8F98-68B520C0FA26}" srcOrd="0" destOrd="0" presId="urn:microsoft.com/office/officeart/2005/8/layout/orgChart1"/>
    <dgm:cxn modelId="{B1EA8EAE-213B-4D56-9983-4B32B61AC723}" type="presParOf" srcId="{C5917F8A-E376-4731-8F98-68B520C0FA26}" destId="{5C76AF95-31CB-4594-A780-03A2C0DBE02D}" srcOrd="0" destOrd="0" presId="urn:microsoft.com/office/officeart/2005/8/layout/orgChart1"/>
    <dgm:cxn modelId="{C9E053EC-6676-41D7-9F7E-4EC03B6A42E4}" type="presParOf" srcId="{C5917F8A-E376-4731-8F98-68B520C0FA26}" destId="{562D5CF6-5ABF-4DFB-815F-7D3C263B8F6D}" srcOrd="1" destOrd="0" presId="urn:microsoft.com/office/officeart/2005/8/layout/orgChart1"/>
    <dgm:cxn modelId="{8AFD6E58-AC22-4004-B230-16608477A8E2}" type="presParOf" srcId="{B3FE3530-04E7-4BBA-9A28-FFA43B5E50A9}" destId="{2979BDE4-08D8-4710-8135-75951F2DD72B}" srcOrd="1" destOrd="0" presId="urn:microsoft.com/office/officeart/2005/8/layout/orgChart1"/>
    <dgm:cxn modelId="{71252BBA-896B-4C1A-8569-3AEEB73E28A7}" type="presParOf" srcId="{2979BDE4-08D8-4710-8135-75951F2DD72B}" destId="{9848D86C-CC85-4A80-A4F7-7D381AC83559}" srcOrd="0" destOrd="0" presId="urn:microsoft.com/office/officeart/2005/8/layout/orgChart1"/>
    <dgm:cxn modelId="{38632E5D-96BD-416E-B6AE-4E50F7B7696E}" type="presParOf" srcId="{2979BDE4-08D8-4710-8135-75951F2DD72B}" destId="{02A657A7-32CB-441A-998E-C640E8436411}" srcOrd="1" destOrd="0" presId="urn:microsoft.com/office/officeart/2005/8/layout/orgChart1"/>
    <dgm:cxn modelId="{329800A4-72C8-4D64-8710-74EE1C68E4E5}" type="presParOf" srcId="{02A657A7-32CB-441A-998E-C640E8436411}" destId="{CF44EC84-1C25-44EE-87CE-27C8B4390595}" srcOrd="0" destOrd="0" presId="urn:microsoft.com/office/officeart/2005/8/layout/orgChart1"/>
    <dgm:cxn modelId="{80BB9776-CD05-4AA7-A40C-E297BA41E7D0}" type="presParOf" srcId="{CF44EC84-1C25-44EE-87CE-27C8B4390595}" destId="{9524F0FE-7AEA-422D-8C47-48E475864522}" srcOrd="0" destOrd="0" presId="urn:microsoft.com/office/officeart/2005/8/layout/orgChart1"/>
    <dgm:cxn modelId="{C84CCF94-4A6F-4BF8-B2E7-84BE091A5EB1}" type="presParOf" srcId="{CF44EC84-1C25-44EE-87CE-27C8B4390595}" destId="{6889562D-6732-4D7C-BE69-7F5FFB9D5F41}" srcOrd="1" destOrd="0" presId="urn:microsoft.com/office/officeart/2005/8/layout/orgChart1"/>
    <dgm:cxn modelId="{A2DD5318-073D-461B-A409-EB551AF74B3E}" type="presParOf" srcId="{02A657A7-32CB-441A-998E-C640E8436411}" destId="{663109B4-8DEB-4B52-AFB6-980FDCE7B59B}" srcOrd="1" destOrd="0" presId="urn:microsoft.com/office/officeart/2005/8/layout/orgChart1"/>
    <dgm:cxn modelId="{6ABF6AD4-FFEE-4087-BEC5-452FDC522F37}" type="presParOf" srcId="{02A657A7-32CB-441A-998E-C640E8436411}" destId="{CE514851-707A-4690-92D4-4DBF8E07B86A}" srcOrd="2" destOrd="0" presId="urn:microsoft.com/office/officeart/2005/8/layout/orgChart1"/>
    <dgm:cxn modelId="{2E164FBB-566F-4E84-9AB7-5029A89EBEE3}" type="presParOf" srcId="{2979BDE4-08D8-4710-8135-75951F2DD72B}" destId="{A65182E5-0B1E-4403-A972-7B06D6FD0A4A}" srcOrd="2" destOrd="0" presId="urn:microsoft.com/office/officeart/2005/8/layout/orgChart1"/>
    <dgm:cxn modelId="{60DB0467-53FB-493E-AE2B-F2CCCA92F148}" type="presParOf" srcId="{2979BDE4-08D8-4710-8135-75951F2DD72B}" destId="{453830B9-DBCD-4C14-A6E0-A0D157EE44B6}" srcOrd="3" destOrd="0" presId="urn:microsoft.com/office/officeart/2005/8/layout/orgChart1"/>
    <dgm:cxn modelId="{0D22D093-49CE-4DDD-8147-7C3C9235C45A}" type="presParOf" srcId="{453830B9-DBCD-4C14-A6E0-A0D157EE44B6}" destId="{AF7E245F-DC51-44FC-901C-C5A488F626CB}" srcOrd="0" destOrd="0" presId="urn:microsoft.com/office/officeart/2005/8/layout/orgChart1"/>
    <dgm:cxn modelId="{1AE5F8F6-3600-42A6-9E18-FBAA378D2471}" type="presParOf" srcId="{AF7E245F-DC51-44FC-901C-C5A488F626CB}" destId="{3C136175-5440-4DB7-B625-8862C38A2D34}" srcOrd="0" destOrd="0" presId="urn:microsoft.com/office/officeart/2005/8/layout/orgChart1"/>
    <dgm:cxn modelId="{77BF1A57-303F-4282-99F3-91514F8B8117}" type="presParOf" srcId="{AF7E245F-DC51-44FC-901C-C5A488F626CB}" destId="{8B8E4BF7-4565-4194-BD51-88C9C018D4FB}" srcOrd="1" destOrd="0" presId="urn:microsoft.com/office/officeart/2005/8/layout/orgChart1"/>
    <dgm:cxn modelId="{CF2B41C3-1F42-4B23-85C3-B5681E9FE644}" type="presParOf" srcId="{453830B9-DBCD-4C14-A6E0-A0D157EE44B6}" destId="{1FC1D782-9DEE-4AEC-A7E8-F309686EC52D}" srcOrd="1" destOrd="0" presId="urn:microsoft.com/office/officeart/2005/8/layout/orgChart1"/>
    <dgm:cxn modelId="{CE5CCED3-1611-4794-B8DE-2305E1A71DB0}" type="presParOf" srcId="{453830B9-DBCD-4C14-A6E0-A0D157EE44B6}" destId="{2B788B6D-7852-4ECD-B534-2CC7D83CF692}" srcOrd="2" destOrd="0" presId="urn:microsoft.com/office/officeart/2005/8/layout/orgChart1"/>
    <dgm:cxn modelId="{64CF2F23-19BF-4DC9-9C61-AA9FFCC18B55}" type="presParOf" srcId="{B3FE3530-04E7-4BBA-9A28-FFA43B5E50A9}" destId="{DC593B4A-3907-42F5-B933-8D9F232767FD}" srcOrd="2" destOrd="0" presId="urn:microsoft.com/office/officeart/2005/8/layout/orgChart1"/>
    <dgm:cxn modelId="{B5B6A2D5-000A-4509-BACA-F2FE793D9C96}" type="presParOf" srcId="{758121AD-9961-49AB-8F70-D3E86C684A08}" destId="{490AFA03-2C46-4982-BD2E-08EDCCB848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7B17C9-708E-3A4F-84A7-0F889C8F2BEA}" type="doc">
      <dgm:prSet loTypeId="urn:microsoft.com/office/officeart/2005/8/layout/vList5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F0D59D-9DC7-B34B-B46E-670D19B52A66}">
      <dgm:prSet phldrT="[Text]"/>
      <dgm:spPr/>
      <dgm:t>
        <a:bodyPr/>
        <a:lstStyle/>
        <a:p>
          <a:r>
            <a:rPr lang="en-US" b="1" dirty="0" smtClean="0"/>
            <a:t>New Features and Fix Bugs </a:t>
          </a:r>
          <a:endParaRPr lang="en-US" b="1" dirty="0"/>
        </a:p>
      </dgm:t>
    </dgm:pt>
    <dgm:pt modelId="{ED697B16-E528-F14D-8BF1-EDAF90C56066}" type="parTrans" cxnId="{5D321421-1332-B14C-B7B0-2DE11B73FA11}">
      <dgm:prSet/>
      <dgm:spPr/>
      <dgm:t>
        <a:bodyPr/>
        <a:lstStyle/>
        <a:p>
          <a:endParaRPr lang="en-US"/>
        </a:p>
      </dgm:t>
    </dgm:pt>
    <dgm:pt modelId="{808B0B32-FAF7-DA41-B65A-50AB91C574FE}" type="sibTrans" cxnId="{5D321421-1332-B14C-B7B0-2DE11B73FA11}">
      <dgm:prSet/>
      <dgm:spPr/>
      <dgm:t>
        <a:bodyPr/>
        <a:lstStyle/>
        <a:p>
          <a:endParaRPr lang="en-US"/>
        </a:p>
      </dgm:t>
    </dgm:pt>
    <dgm:pt modelId="{A1CD3163-6079-E94E-8222-9E20C37E50E6}">
      <dgm:prSet phldrT="[Text]"/>
      <dgm:spPr/>
      <dgm:t>
        <a:bodyPr/>
        <a:lstStyle/>
        <a:p>
          <a:r>
            <a:rPr lang="en-US" b="1" dirty="0" smtClean="0"/>
            <a:t>Testing</a:t>
          </a:r>
          <a:endParaRPr lang="en-US" b="1" dirty="0"/>
        </a:p>
      </dgm:t>
    </dgm:pt>
    <dgm:pt modelId="{958CDE42-B8DC-8045-952D-446BE8720365}" type="parTrans" cxnId="{9DC51DBC-F21C-4142-81FE-D6B069284C2B}">
      <dgm:prSet/>
      <dgm:spPr/>
      <dgm:t>
        <a:bodyPr/>
        <a:lstStyle/>
        <a:p>
          <a:endParaRPr lang="en-US"/>
        </a:p>
      </dgm:t>
    </dgm:pt>
    <dgm:pt modelId="{A41231A1-D08A-F140-A96E-B55936E9E673}" type="sibTrans" cxnId="{9DC51DBC-F21C-4142-81FE-D6B069284C2B}">
      <dgm:prSet/>
      <dgm:spPr/>
      <dgm:t>
        <a:bodyPr/>
        <a:lstStyle/>
        <a:p>
          <a:endParaRPr lang="en-US"/>
        </a:p>
      </dgm:t>
    </dgm:pt>
    <dgm:pt modelId="{36DD4EEB-9566-A944-B425-3B7A8B8C2638}">
      <dgm:prSet phldrT="[Text]"/>
      <dgm:spPr/>
      <dgm:t>
        <a:bodyPr/>
        <a:lstStyle/>
        <a:p>
          <a:r>
            <a:rPr lang="en-US" b="1" dirty="0" smtClean="0"/>
            <a:t>Document</a:t>
          </a:r>
          <a:endParaRPr lang="en-US" b="1" dirty="0"/>
        </a:p>
      </dgm:t>
    </dgm:pt>
    <dgm:pt modelId="{2EC9BB66-6BEA-3A4A-AA94-2D7C349E135F}" type="parTrans" cxnId="{A020BAEF-F1F0-C140-BDDC-CFE5224C0851}">
      <dgm:prSet/>
      <dgm:spPr/>
      <dgm:t>
        <a:bodyPr/>
        <a:lstStyle/>
        <a:p>
          <a:endParaRPr lang="en-US"/>
        </a:p>
      </dgm:t>
    </dgm:pt>
    <dgm:pt modelId="{C1C812D8-C395-3E49-AFCE-1E30F5C350A9}" type="sibTrans" cxnId="{A020BAEF-F1F0-C140-BDDC-CFE5224C0851}">
      <dgm:prSet/>
      <dgm:spPr/>
      <dgm:t>
        <a:bodyPr/>
        <a:lstStyle/>
        <a:p>
          <a:endParaRPr lang="en-US"/>
        </a:p>
      </dgm:t>
    </dgm:pt>
    <dgm:pt modelId="{ABE3E005-C1B3-CE47-936D-3AD374BF1740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Updated activity diagram, GitHub wiki, and </a:t>
          </a:r>
          <a:r>
            <a:rPr lang="en-US" b="1" dirty="0" err="1" smtClean="0">
              <a:solidFill>
                <a:srgbClr val="000000"/>
              </a:solidFill>
            </a:rPr>
            <a:t>GRNmap</a:t>
          </a:r>
          <a:r>
            <a:rPr lang="en-US" b="1" dirty="0" smtClean="0">
              <a:solidFill>
                <a:srgbClr val="000000"/>
              </a:solidFill>
            </a:rPr>
            <a:t> website</a:t>
          </a:r>
          <a:endParaRPr lang="en-US" b="1" dirty="0">
            <a:solidFill>
              <a:srgbClr val="000000"/>
            </a:solidFill>
          </a:endParaRPr>
        </a:p>
      </dgm:t>
    </dgm:pt>
    <dgm:pt modelId="{9C6340BE-AC39-D340-94B6-63F67EFC747A}" type="parTrans" cxnId="{FEE5E64F-3944-ED40-9813-59349909F710}">
      <dgm:prSet/>
      <dgm:spPr/>
      <dgm:t>
        <a:bodyPr/>
        <a:lstStyle/>
        <a:p>
          <a:endParaRPr lang="en-US"/>
        </a:p>
      </dgm:t>
    </dgm:pt>
    <dgm:pt modelId="{4317F9B6-19F0-E440-AA75-3C13812DC36D}" type="sibTrans" cxnId="{FEE5E64F-3944-ED40-9813-59349909F710}">
      <dgm:prSet/>
      <dgm:spPr/>
      <dgm:t>
        <a:bodyPr/>
        <a:lstStyle/>
        <a:p>
          <a:endParaRPr lang="en-US"/>
        </a:p>
      </dgm:t>
    </dgm:pt>
    <dgm:pt modelId="{9FCE7777-B263-F543-9015-A2638F6F8E0D}">
      <dgm:prSet/>
      <dgm:spPr/>
      <dgm:t>
        <a:bodyPr/>
        <a:lstStyle/>
        <a:p>
          <a:r>
            <a:rPr lang="en-US" b="1" dirty="0" smtClean="0"/>
            <a:t>Testing Framework</a:t>
          </a:r>
          <a:endParaRPr lang="en-US" b="1" dirty="0"/>
        </a:p>
      </dgm:t>
    </dgm:pt>
    <dgm:pt modelId="{C63CF1DD-8671-F147-99C7-0FF8BF906948}" type="parTrans" cxnId="{D3E8BE38-EC6A-4944-A5C1-7D38BE5ABD22}">
      <dgm:prSet/>
      <dgm:spPr/>
      <dgm:t>
        <a:bodyPr/>
        <a:lstStyle/>
        <a:p>
          <a:endParaRPr lang="en-US"/>
        </a:p>
      </dgm:t>
    </dgm:pt>
    <dgm:pt modelId="{715E725A-FB33-0045-BDD6-CB42AA8A361F}" type="sibTrans" cxnId="{D3E8BE38-EC6A-4944-A5C1-7D38BE5ABD22}">
      <dgm:prSet/>
      <dgm:spPr/>
      <dgm:t>
        <a:bodyPr/>
        <a:lstStyle/>
        <a:p>
          <a:endParaRPr lang="en-US"/>
        </a:p>
      </dgm:t>
    </dgm:pt>
    <dgm:pt modelId="{9CF18280-2002-EB41-8F2A-C3807F4811E7}">
      <dgm:prSet/>
      <dgm:spPr/>
      <dgm:t>
        <a:bodyPr/>
        <a:lstStyle/>
        <a:p>
          <a:r>
            <a:rPr lang="en-US" b="1" dirty="0" smtClean="0"/>
            <a:t>Currently working to automate testing</a:t>
          </a:r>
          <a:endParaRPr lang="en-US" b="1" dirty="0"/>
        </a:p>
      </dgm:t>
    </dgm:pt>
    <dgm:pt modelId="{2CCB3D0C-C3E3-F34F-8473-54C6399EA7DD}" type="parTrans" cxnId="{81821794-68E0-E145-A0BB-FB7A43E19098}">
      <dgm:prSet/>
      <dgm:spPr/>
      <dgm:t>
        <a:bodyPr/>
        <a:lstStyle/>
        <a:p>
          <a:endParaRPr lang="en-US"/>
        </a:p>
      </dgm:t>
    </dgm:pt>
    <dgm:pt modelId="{81F6DCDC-FF26-3341-B597-AF8D3CCD8F44}" type="sibTrans" cxnId="{81821794-68E0-E145-A0BB-FB7A43E19098}">
      <dgm:prSet/>
      <dgm:spPr/>
      <dgm:t>
        <a:bodyPr/>
        <a:lstStyle/>
        <a:p>
          <a:endParaRPr lang="en-US"/>
        </a:p>
      </dgm:t>
    </dgm:pt>
    <dgm:pt modelId="{339F6076-3A51-344E-B885-49DBB65C36B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/>
              <a:cs typeface="Arial"/>
            </a:rPr>
            <a:t>Manual tests were performed to verify changes and check for bugs before releasing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20F674E3-41BE-DF43-8212-CD63867875D3}" type="parTrans" cxnId="{F9D3255F-AB52-4D47-977F-1FBA1725096E}">
      <dgm:prSet/>
      <dgm:spPr/>
      <dgm:t>
        <a:bodyPr/>
        <a:lstStyle/>
        <a:p>
          <a:endParaRPr lang="en-US"/>
        </a:p>
      </dgm:t>
    </dgm:pt>
    <dgm:pt modelId="{FA148340-0692-B548-8533-4FF47A869006}" type="sibTrans" cxnId="{F9D3255F-AB52-4D47-977F-1FBA1725096E}">
      <dgm:prSet/>
      <dgm:spPr/>
      <dgm:t>
        <a:bodyPr/>
        <a:lstStyle/>
        <a:p>
          <a:endParaRPr lang="en-US"/>
        </a:p>
      </dgm:t>
    </dgm:pt>
    <dgm:pt modelId="{2F52D7A2-D231-6C47-8373-EE1A07FA7C08}">
      <dgm:prSet phldrT="[Text]"/>
      <dgm:spPr/>
      <dgm:t>
        <a:bodyPr/>
        <a:lstStyle/>
        <a:p>
          <a:r>
            <a:rPr lang="en-US" b="1" dirty="0" smtClean="0"/>
            <a:t>Including changing names of worksheets, computing standard deviations, and creating optimization diagnostics output </a:t>
          </a:r>
          <a:endParaRPr lang="en-US" b="1" dirty="0"/>
        </a:p>
      </dgm:t>
    </dgm:pt>
    <dgm:pt modelId="{4ADA2122-6350-CB49-A23D-3A6CFC1AEB04}" type="parTrans" cxnId="{4C5CA684-ADF0-9C43-90F3-666098A868AB}">
      <dgm:prSet/>
      <dgm:spPr/>
      <dgm:t>
        <a:bodyPr/>
        <a:lstStyle/>
        <a:p>
          <a:endParaRPr lang="en-US"/>
        </a:p>
      </dgm:t>
    </dgm:pt>
    <dgm:pt modelId="{DD8B4714-3999-F74F-9D25-C0F5123D728F}" type="sibTrans" cxnId="{4C5CA684-ADF0-9C43-90F3-666098A868AB}">
      <dgm:prSet/>
      <dgm:spPr/>
      <dgm:t>
        <a:bodyPr/>
        <a:lstStyle/>
        <a:p>
          <a:endParaRPr lang="en-US"/>
        </a:p>
      </dgm:t>
    </dgm:pt>
    <dgm:pt modelId="{3B6E7A53-EE06-BD43-8F51-2668CC033C86}">
      <dgm:prSet phldrT="[Text]"/>
      <dgm:spPr/>
      <dgm:t>
        <a:bodyPr/>
        <a:lstStyle/>
        <a:p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FBF366BD-975E-BE4C-A45F-A9DFA427F649}" type="parTrans" cxnId="{EE084182-F0A1-AF45-8338-50276626D588}">
      <dgm:prSet/>
      <dgm:spPr/>
      <dgm:t>
        <a:bodyPr/>
        <a:lstStyle/>
        <a:p>
          <a:endParaRPr lang="en-US"/>
        </a:p>
      </dgm:t>
    </dgm:pt>
    <dgm:pt modelId="{F666981F-403A-6943-BC0B-6B1F6C2AE742}" type="sibTrans" cxnId="{EE084182-F0A1-AF45-8338-50276626D588}">
      <dgm:prSet/>
      <dgm:spPr/>
      <dgm:t>
        <a:bodyPr/>
        <a:lstStyle/>
        <a:p>
          <a:endParaRPr lang="en-US"/>
        </a:p>
      </dgm:t>
    </dgm:pt>
    <dgm:pt modelId="{123F8F5F-E8F6-7543-9501-22CDD85EB861}" type="pres">
      <dgm:prSet presAssocID="{4B7B17C9-708E-3A4F-84A7-0F889C8F2B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2152BB-3DFA-AE40-8F3A-EBF7BD90C6D0}" type="pres">
      <dgm:prSet presAssocID="{D4F0D59D-9DC7-B34B-B46E-670D19B52A66}" presName="linNode" presStyleCnt="0"/>
      <dgm:spPr/>
    </dgm:pt>
    <dgm:pt modelId="{7B79E964-3097-794C-8150-D8363723C29E}" type="pres">
      <dgm:prSet presAssocID="{D4F0D59D-9DC7-B34B-B46E-670D19B52A66}" presName="parentText" presStyleLbl="node1" presStyleIdx="0" presStyleCnt="4">
        <dgm:presLayoutVars>
          <dgm:chMax val="1"/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7F97F108-5FD8-2142-82C3-98BA4F9AEBB9}" type="pres">
      <dgm:prSet presAssocID="{D4F0D59D-9DC7-B34B-B46E-670D19B52A6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389AA-439E-0142-93DC-5FF79BF99B5F}" type="pres">
      <dgm:prSet presAssocID="{808B0B32-FAF7-DA41-B65A-50AB91C574FE}" presName="sp" presStyleCnt="0"/>
      <dgm:spPr/>
    </dgm:pt>
    <dgm:pt modelId="{E5C14A98-9732-5241-9F3E-D4F719F37FE2}" type="pres">
      <dgm:prSet presAssocID="{A1CD3163-6079-E94E-8222-9E20C37E50E6}" presName="linNode" presStyleCnt="0"/>
      <dgm:spPr/>
    </dgm:pt>
    <dgm:pt modelId="{DAF94965-66C4-0B41-9FBF-542F27781B95}" type="pres">
      <dgm:prSet presAssocID="{A1CD3163-6079-E94E-8222-9E20C37E50E6}" presName="parentText" presStyleLbl="node1" presStyleIdx="1" presStyleCnt="4">
        <dgm:presLayoutVars>
          <dgm:chMax val="1"/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6A69C06F-A4C2-CB45-A4C6-FC9072D07D03}" type="pres">
      <dgm:prSet presAssocID="{A1CD3163-6079-E94E-8222-9E20C37E50E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D2CA0-D198-7F48-B9D0-3D89E531CE9A}" type="pres">
      <dgm:prSet presAssocID="{A41231A1-D08A-F140-A96E-B55936E9E673}" presName="sp" presStyleCnt="0"/>
      <dgm:spPr/>
    </dgm:pt>
    <dgm:pt modelId="{26C4C647-FD2E-D340-9902-D5BE4F1087F6}" type="pres">
      <dgm:prSet presAssocID="{36DD4EEB-9566-A944-B425-3B7A8B8C2638}" presName="linNode" presStyleCnt="0"/>
      <dgm:spPr/>
    </dgm:pt>
    <dgm:pt modelId="{F3A5EEA0-25CE-9F45-B46F-2419DB9470B0}" type="pres">
      <dgm:prSet presAssocID="{36DD4EEB-9566-A944-B425-3B7A8B8C2638}" presName="parentText" presStyleLbl="node1" presStyleIdx="2" presStyleCnt="4">
        <dgm:presLayoutVars>
          <dgm:chMax val="1"/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59470097-BE65-5843-B38B-0F2FF24A9DEA}" type="pres">
      <dgm:prSet presAssocID="{36DD4EEB-9566-A944-B425-3B7A8B8C263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73576-CFC8-C645-8B2E-75307DA2D00B}" type="pres">
      <dgm:prSet presAssocID="{C1C812D8-C395-3E49-AFCE-1E30F5C350A9}" presName="sp" presStyleCnt="0"/>
      <dgm:spPr/>
    </dgm:pt>
    <dgm:pt modelId="{AEF7A8B4-5FD2-7F4E-974E-221B8A507667}" type="pres">
      <dgm:prSet presAssocID="{9FCE7777-B263-F543-9015-A2638F6F8E0D}" presName="linNode" presStyleCnt="0"/>
      <dgm:spPr/>
    </dgm:pt>
    <dgm:pt modelId="{F6DCA8B9-5C31-A84C-8D6A-B84B01BF541B}" type="pres">
      <dgm:prSet presAssocID="{9FCE7777-B263-F543-9015-A2638F6F8E0D}" presName="parentText" presStyleLbl="node1" presStyleIdx="3" presStyleCnt="4">
        <dgm:presLayoutVars>
          <dgm:chMax val="1"/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B96D10A9-2F68-AD4F-8FCC-D7F366205F97}" type="pres">
      <dgm:prSet presAssocID="{9FCE7777-B263-F543-9015-A2638F6F8E0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B33ABE-617D-4958-AB4F-AD2B6EF5AA3F}" type="presOf" srcId="{ABE3E005-C1B3-CE47-936D-3AD374BF1740}" destId="{59470097-BE65-5843-B38B-0F2FF24A9DEA}" srcOrd="0" destOrd="0" presId="urn:microsoft.com/office/officeart/2005/8/layout/vList5"/>
    <dgm:cxn modelId="{AD97AC08-438C-4F36-8111-6BBE2A49EE05}" type="presOf" srcId="{4B7B17C9-708E-3A4F-84A7-0F889C8F2BEA}" destId="{123F8F5F-E8F6-7543-9501-22CDD85EB861}" srcOrd="0" destOrd="0" presId="urn:microsoft.com/office/officeart/2005/8/layout/vList5"/>
    <dgm:cxn modelId="{A020BAEF-F1F0-C140-BDDC-CFE5224C0851}" srcId="{4B7B17C9-708E-3A4F-84A7-0F889C8F2BEA}" destId="{36DD4EEB-9566-A944-B425-3B7A8B8C2638}" srcOrd="2" destOrd="0" parTransId="{2EC9BB66-6BEA-3A4A-AA94-2D7C349E135F}" sibTransId="{C1C812D8-C395-3E49-AFCE-1E30F5C350A9}"/>
    <dgm:cxn modelId="{9DC51DBC-F21C-4142-81FE-D6B069284C2B}" srcId="{4B7B17C9-708E-3A4F-84A7-0F889C8F2BEA}" destId="{A1CD3163-6079-E94E-8222-9E20C37E50E6}" srcOrd="1" destOrd="0" parTransId="{958CDE42-B8DC-8045-952D-446BE8720365}" sibTransId="{A41231A1-D08A-F140-A96E-B55936E9E673}"/>
    <dgm:cxn modelId="{625A0A40-35E1-4778-BADA-F9D5EB7B3E4F}" type="presOf" srcId="{D4F0D59D-9DC7-B34B-B46E-670D19B52A66}" destId="{7B79E964-3097-794C-8150-D8363723C29E}" srcOrd="0" destOrd="0" presId="urn:microsoft.com/office/officeart/2005/8/layout/vList5"/>
    <dgm:cxn modelId="{FEE5E64F-3944-ED40-9813-59349909F710}" srcId="{36DD4EEB-9566-A944-B425-3B7A8B8C2638}" destId="{ABE3E005-C1B3-CE47-936D-3AD374BF1740}" srcOrd="0" destOrd="0" parTransId="{9C6340BE-AC39-D340-94B6-63F67EFC747A}" sibTransId="{4317F9B6-19F0-E440-AA75-3C13812DC36D}"/>
    <dgm:cxn modelId="{5D321421-1332-B14C-B7B0-2DE11B73FA11}" srcId="{4B7B17C9-708E-3A4F-84A7-0F889C8F2BEA}" destId="{D4F0D59D-9DC7-B34B-B46E-670D19B52A66}" srcOrd="0" destOrd="0" parTransId="{ED697B16-E528-F14D-8BF1-EDAF90C56066}" sibTransId="{808B0B32-FAF7-DA41-B65A-50AB91C574FE}"/>
    <dgm:cxn modelId="{8250DB88-B3BB-4CF4-BDA5-CCE9E718E3B6}" type="presOf" srcId="{9CF18280-2002-EB41-8F2A-C3807F4811E7}" destId="{B96D10A9-2F68-AD4F-8FCC-D7F366205F97}" srcOrd="0" destOrd="0" presId="urn:microsoft.com/office/officeart/2005/8/layout/vList5"/>
    <dgm:cxn modelId="{1353A2CA-CA27-4881-9969-11C45001B4E1}" type="presOf" srcId="{3B6E7A53-EE06-BD43-8F51-2668CC033C86}" destId="{6A69C06F-A4C2-CB45-A4C6-FC9072D07D03}" srcOrd="0" destOrd="1" presId="urn:microsoft.com/office/officeart/2005/8/layout/vList5"/>
    <dgm:cxn modelId="{61815089-5593-40EB-AD8C-B536099ABCC2}" type="presOf" srcId="{339F6076-3A51-344E-B885-49DBB65C36BC}" destId="{6A69C06F-A4C2-CB45-A4C6-FC9072D07D03}" srcOrd="0" destOrd="0" presId="urn:microsoft.com/office/officeart/2005/8/layout/vList5"/>
    <dgm:cxn modelId="{81821794-68E0-E145-A0BB-FB7A43E19098}" srcId="{9FCE7777-B263-F543-9015-A2638F6F8E0D}" destId="{9CF18280-2002-EB41-8F2A-C3807F4811E7}" srcOrd="0" destOrd="0" parTransId="{2CCB3D0C-C3E3-F34F-8473-54C6399EA7DD}" sibTransId="{81F6DCDC-FF26-3341-B597-AF8D3CCD8F44}"/>
    <dgm:cxn modelId="{9857F583-E6E6-4C7A-8B5B-0285592D4525}" type="presOf" srcId="{36DD4EEB-9566-A944-B425-3B7A8B8C2638}" destId="{F3A5EEA0-25CE-9F45-B46F-2419DB9470B0}" srcOrd="0" destOrd="0" presId="urn:microsoft.com/office/officeart/2005/8/layout/vList5"/>
    <dgm:cxn modelId="{EE084182-F0A1-AF45-8338-50276626D588}" srcId="{A1CD3163-6079-E94E-8222-9E20C37E50E6}" destId="{3B6E7A53-EE06-BD43-8F51-2668CC033C86}" srcOrd="1" destOrd="0" parTransId="{FBF366BD-975E-BE4C-A45F-A9DFA427F649}" sibTransId="{F666981F-403A-6943-BC0B-6B1F6C2AE742}"/>
    <dgm:cxn modelId="{3FD5B1C9-AADE-4CCF-AFC3-B2B78DFE1D71}" type="presOf" srcId="{2F52D7A2-D231-6C47-8373-EE1A07FA7C08}" destId="{7F97F108-5FD8-2142-82C3-98BA4F9AEBB9}" srcOrd="0" destOrd="0" presId="urn:microsoft.com/office/officeart/2005/8/layout/vList5"/>
    <dgm:cxn modelId="{28B8B58E-74E3-4CC4-825B-D07AFF0940BF}" type="presOf" srcId="{A1CD3163-6079-E94E-8222-9E20C37E50E6}" destId="{DAF94965-66C4-0B41-9FBF-542F27781B95}" srcOrd="0" destOrd="0" presId="urn:microsoft.com/office/officeart/2005/8/layout/vList5"/>
    <dgm:cxn modelId="{4C5CA684-ADF0-9C43-90F3-666098A868AB}" srcId="{D4F0D59D-9DC7-B34B-B46E-670D19B52A66}" destId="{2F52D7A2-D231-6C47-8373-EE1A07FA7C08}" srcOrd="0" destOrd="0" parTransId="{4ADA2122-6350-CB49-A23D-3A6CFC1AEB04}" sibTransId="{DD8B4714-3999-F74F-9D25-C0F5123D728F}"/>
    <dgm:cxn modelId="{624942E3-C025-40D0-865F-CF6AAE2F2EDE}" type="presOf" srcId="{9FCE7777-B263-F543-9015-A2638F6F8E0D}" destId="{F6DCA8B9-5C31-A84C-8D6A-B84B01BF541B}" srcOrd="0" destOrd="0" presId="urn:microsoft.com/office/officeart/2005/8/layout/vList5"/>
    <dgm:cxn modelId="{F9D3255F-AB52-4D47-977F-1FBA1725096E}" srcId="{A1CD3163-6079-E94E-8222-9E20C37E50E6}" destId="{339F6076-3A51-344E-B885-49DBB65C36BC}" srcOrd="0" destOrd="0" parTransId="{20F674E3-41BE-DF43-8212-CD63867875D3}" sibTransId="{FA148340-0692-B548-8533-4FF47A869006}"/>
    <dgm:cxn modelId="{D3E8BE38-EC6A-4944-A5C1-7D38BE5ABD22}" srcId="{4B7B17C9-708E-3A4F-84A7-0F889C8F2BEA}" destId="{9FCE7777-B263-F543-9015-A2638F6F8E0D}" srcOrd="3" destOrd="0" parTransId="{C63CF1DD-8671-F147-99C7-0FF8BF906948}" sibTransId="{715E725A-FB33-0045-BDD6-CB42AA8A361F}"/>
    <dgm:cxn modelId="{62D5613B-576A-44EC-BDCF-EBA84F5D36AF}" type="presParOf" srcId="{123F8F5F-E8F6-7543-9501-22CDD85EB861}" destId="{C22152BB-3DFA-AE40-8F3A-EBF7BD90C6D0}" srcOrd="0" destOrd="0" presId="urn:microsoft.com/office/officeart/2005/8/layout/vList5"/>
    <dgm:cxn modelId="{2E2C1492-C1BC-4F2F-9442-C4112C819BE3}" type="presParOf" srcId="{C22152BB-3DFA-AE40-8F3A-EBF7BD90C6D0}" destId="{7B79E964-3097-794C-8150-D8363723C29E}" srcOrd="0" destOrd="0" presId="urn:microsoft.com/office/officeart/2005/8/layout/vList5"/>
    <dgm:cxn modelId="{E7715DFC-B8C9-4BF9-8296-F5943D57BA6C}" type="presParOf" srcId="{C22152BB-3DFA-AE40-8F3A-EBF7BD90C6D0}" destId="{7F97F108-5FD8-2142-82C3-98BA4F9AEBB9}" srcOrd="1" destOrd="0" presId="urn:microsoft.com/office/officeart/2005/8/layout/vList5"/>
    <dgm:cxn modelId="{DC2F0369-539A-4A2D-BD3D-F2AC3F2E2CFE}" type="presParOf" srcId="{123F8F5F-E8F6-7543-9501-22CDD85EB861}" destId="{5CE389AA-439E-0142-93DC-5FF79BF99B5F}" srcOrd="1" destOrd="0" presId="urn:microsoft.com/office/officeart/2005/8/layout/vList5"/>
    <dgm:cxn modelId="{E153A4CD-D037-42F9-931D-513917B61988}" type="presParOf" srcId="{123F8F5F-E8F6-7543-9501-22CDD85EB861}" destId="{E5C14A98-9732-5241-9F3E-D4F719F37FE2}" srcOrd="2" destOrd="0" presId="urn:microsoft.com/office/officeart/2005/8/layout/vList5"/>
    <dgm:cxn modelId="{361BC9C6-0FCE-4244-BAEC-5EE5FE235D21}" type="presParOf" srcId="{E5C14A98-9732-5241-9F3E-D4F719F37FE2}" destId="{DAF94965-66C4-0B41-9FBF-542F27781B95}" srcOrd="0" destOrd="0" presId="urn:microsoft.com/office/officeart/2005/8/layout/vList5"/>
    <dgm:cxn modelId="{0F4425C4-F6CC-4B63-BF7E-8B6CED39A6CB}" type="presParOf" srcId="{E5C14A98-9732-5241-9F3E-D4F719F37FE2}" destId="{6A69C06F-A4C2-CB45-A4C6-FC9072D07D03}" srcOrd="1" destOrd="0" presId="urn:microsoft.com/office/officeart/2005/8/layout/vList5"/>
    <dgm:cxn modelId="{12028995-B61F-4FDE-B1BE-187FAE7C1298}" type="presParOf" srcId="{123F8F5F-E8F6-7543-9501-22CDD85EB861}" destId="{29FD2CA0-D198-7F48-B9D0-3D89E531CE9A}" srcOrd="3" destOrd="0" presId="urn:microsoft.com/office/officeart/2005/8/layout/vList5"/>
    <dgm:cxn modelId="{499B72C5-250E-48D3-AA4C-A7869941B8F8}" type="presParOf" srcId="{123F8F5F-E8F6-7543-9501-22CDD85EB861}" destId="{26C4C647-FD2E-D340-9902-D5BE4F1087F6}" srcOrd="4" destOrd="0" presId="urn:microsoft.com/office/officeart/2005/8/layout/vList5"/>
    <dgm:cxn modelId="{B6CBD48A-3B7C-4698-97CB-E40E80BB4B34}" type="presParOf" srcId="{26C4C647-FD2E-D340-9902-D5BE4F1087F6}" destId="{F3A5EEA0-25CE-9F45-B46F-2419DB9470B0}" srcOrd="0" destOrd="0" presId="urn:microsoft.com/office/officeart/2005/8/layout/vList5"/>
    <dgm:cxn modelId="{48F76127-5E5A-4EC1-9D1B-66A00857CD89}" type="presParOf" srcId="{26C4C647-FD2E-D340-9902-D5BE4F1087F6}" destId="{59470097-BE65-5843-B38B-0F2FF24A9DEA}" srcOrd="1" destOrd="0" presId="urn:microsoft.com/office/officeart/2005/8/layout/vList5"/>
    <dgm:cxn modelId="{F20000F5-3512-4864-857B-D82E04FA3CD7}" type="presParOf" srcId="{123F8F5F-E8F6-7543-9501-22CDD85EB861}" destId="{7C673576-CFC8-C645-8B2E-75307DA2D00B}" srcOrd="5" destOrd="0" presId="urn:microsoft.com/office/officeart/2005/8/layout/vList5"/>
    <dgm:cxn modelId="{CAF09610-3D2D-49D3-BF23-40690B8B0BFA}" type="presParOf" srcId="{123F8F5F-E8F6-7543-9501-22CDD85EB861}" destId="{AEF7A8B4-5FD2-7F4E-974E-221B8A507667}" srcOrd="6" destOrd="0" presId="urn:microsoft.com/office/officeart/2005/8/layout/vList5"/>
    <dgm:cxn modelId="{2E4F5A22-FCA8-405E-8FC2-E07894E8FCFB}" type="presParOf" srcId="{AEF7A8B4-5FD2-7F4E-974E-221B8A507667}" destId="{F6DCA8B9-5C31-A84C-8D6A-B84B01BF541B}" srcOrd="0" destOrd="0" presId="urn:microsoft.com/office/officeart/2005/8/layout/vList5"/>
    <dgm:cxn modelId="{AFC289F9-EFFF-476C-80AA-1B3A340ABC97}" type="presParOf" srcId="{AEF7A8B4-5FD2-7F4E-974E-221B8A507667}" destId="{B96D10A9-2F68-AD4F-8FCC-D7F366205F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E735E-AB82-274B-81ED-EFBD49E60AC1}">
      <dsp:nvSpPr>
        <dsp:cNvPr id="0" name=""/>
        <dsp:cNvSpPr/>
      </dsp:nvSpPr>
      <dsp:spPr>
        <a:xfrm>
          <a:off x="0" y="3502223"/>
          <a:ext cx="8250268" cy="11495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/>
              <a:cs typeface="Arial"/>
            </a:rPr>
            <a:t>YEASTRACT Database</a:t>
          </a:r>
          <a:endParaRPr lang="en-US" sz="2200" b="1" kern="1200" dirty="0">
            <a:latin typeface="Arial"/>
            <a:cs typeface="Arial"/>
          </a:endParaRPr>
        </a:p>
      </dsp:txBody>
      <dsp:txXfrm>
        <a:off x="0" y="3502223"/>
        <a:ext cx="8250268" cy="620734"/>
      </dsp:txXfrm>
    </dsp:sp>
    <dsp:sp modelId="{71D7A170-117C-7D4F-8F97-647090350C6C}">
      <dsp:nvSpPr>
        <dsp:cNvPr id="0" name=""/>
        <dsp:cNvSpPr/>
      </dsp:nvSpPr>
      <dsp:spPr>
        <a:xfrm>
          <a:off x="0" y="4099967"/>
          <a:ext cx="8250268" cy="5287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/>
              <a:cs typeface="Arial"/>
            </a:rPr>
            <a:t>Selected genes from significant clusters (profiles)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/>
              <a:cs typeface="Arial"/>
            </a:rPr>
            <a:t>Identified which transcription factors regulate the genes in the clusters</a:t>
          </a:r>
          <a:endParaRPr lang="en-US" sz="1600" b="1" kern="1200" dirty="0">
            <a:latin typeface="Arial"/>
            <a:cs typeface="Arial"/>
          </a:endParaRPr>
        </a:p>
      </dsp:txBody>
      <dsp:txXfrm>
        <a:off x="0" y="4099967"/>
        <a:ext cx="8250268" cy="528773"/>
      </dsp:txXfrm>
    </dsp:sp>
    <dsp:sp modelId="{1CA6B3A6-A7BD-C643-8B3B-05C455CF24B6}">
      <dsp:nvSpPr>
        <dsp:cNvPr id="0" name=""/>
        <dsp:cNvSpPr/>
      </dsp:nvSpPr>
      <dsp:spPr>
        <a:xfrm rot="10800000">
          <a:off x="0" y="1751523"/>
          <a:ext cx="8250268" cy="176794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/>
              <a:cs typeface="Arial"/>
            </a:rPr>
            <a:t>Clustering Genes with Similar Expression Profiles</a:t>
          </a:r>
          <a:endParaRPr lang="en-US" sz="2200" b="1" kern="1200" dirty="0">
            <a:latin typeface="Arial"/>
            <a:cs typeface="Arial"/>
          </a:endParaRPr>
        </a:p>
      </dsp:txBody>
      <dsp:txXfrm rot="-10800000">
        <a:off x="0" y="1751523"/>
        <a:ext cx="8250268" cy="620548"/>
      </dsp:txXfrm>
    </dsp:sp>
    <dsp:sp modelId="{853A27E1-F202-DB4B-B2E0-D2D356FFF56F}">
      <dsp:nvSpPr>
        <dsp:cNvPr id="0" name=""/>
        <dsp:cNvSpPr/>
      </dsp:nvSpPr>
      <dsp:spPr>
        <a:xfrm>
          <a:off x="0" y="2372071"/>
          <a:ext cx="8250268" cy="528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Selected genes with a corrected p &lt; 0.05 from the within-strain ANOVA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/>
              <a:cs typeface="Arial"/>
            </a:rPr>
            <a:t>Clusters of genes with similar profiles also assigned a p value for significance</a:t>
          </a:r>
        </a:p>
      </dsp:txBody>
      <dsp:txXfrm>
        <a:off x="0" y="2372071"/>
        <a:ext cx="8250268" cy="528615"/>
      </dsp:txXfrm>
    </dsp:sp>
    <dsp:sp modelId="{5BCE265D-3E88-F048-912A-B3AD5BFF4366}">
      <dsp:nvSpPr>
        <dsp:cNvPr id="0" name=""/>
        <dsp:cNvSpPr/>
      </dsp:nvSpPr>
      <dsp:spPr>
        <a:xfrm rot="10800000">
          <a:off x="0" y="822"/>
          <a:ext cx="8250268" cy="176794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/>
              <a:cs typeface="Arial"/>
            </a:rPr>
            <a:t>Within-strain ANOVA</a:t>
          </a:r>
          <a:endParaRPr lang="en-US" sz="2200" b="1" kern="1200" dirty="0">
            <a:latin typeface="Arial"/>
            <a:cs typeface="Arial"/>
          </a:endParaRPr>
        </a:p>
      </dsp:txBody>
      <dsp:txXfrm rot="-10800000">
        <a:off x="0" y="822"/>
        <a:ext cx="8250268" cy="620548"/>
      </dsp:txXfrm>
    </dsp:sp>
    <dsp:sp modelId="{8B306027-E9DB-394A-8E88-C21A6F37D707}">
      <dsp:nvSpPr>
        <dsp:cNvPr id="0" name=""/>
        <dsp:cNvSpPr/>
      </dsp:nvSpPr>
      <dsp:spPr>
        <a:xfrm>
          <a:off x="0" y="621370"/>
          <a:ext cx="8250268" cy="528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/>
              <a:cs typeface="Arial"/>
            </a:rPr>
            <a:t>Indicates which genes had significant changes in expression at </a:t>
          </a:r>
          <a:r>
            <a:rPr lang="en-US" sz="1600" b="1" i="1" kern="1200" dirty="0" smtClean="0">
              <a:latin typeface="Arial"/>
              <a:cs typeface="Arial"/>
            </a:rPr>
            <a:t>any</a:t>
          </a:r>
          <a:r>
            <a:rPr lang="en-US" sz="1600" b="1" kern="1200" dirty="0" smtClean="0">
              <a:latin typeface="Arial"/>
              <a:cs typeface="Arial"/>
            </a:rPr>
            <a:t> time point</a:t>
          </a:r>
          <a:endParaRPr lang="en-US" sz="1600" kern="1200" dirty="0">
            <a:latin typeface="Arial"/>
            <a:cs typeface="Arial"/>
          </a:endParaRPr>
        </a:p>
      </dsp:txBody>
      <dsp:txXfrm>
        <a:off x="0" y="621370"/>
        <a:ext cx="8250268" cy="528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D2323-E82E-C94E-845B-66E6B87BC6B5}">
      <dsp:nvSpPr>
        <dsp:cNvPr id="0" name=""/>
        <dsp:cNvSpPr/>
      </dsp:nvSpPr>
      <dsp:spPr>
        <a:xfrm>
          <a:off x="0" y="0"/>
          <a:ext cx="1959807" cy="122276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/>
              <a:cs typeface="Arial"/>
            </a:rPr>
            <a:t>Within-strain ANOVA</a:t>
          </a:r>
          <a:endParaRPr lang="en-US" sz="2200" b="1" kern="1200" dirty="0">
            <a:latin typeface="Arial"/>
            <a:cs typeface="Arial"/>
          </a:endParaRPr>
        </a:p>
      </dsp:txBody>
      <dsp:txXfrm>
        <a:off x="35813" y="35813"/>
        <a:ext cx="1888181" cy="1151136"/>
      </dsp:txXfrm>
    </dsp:sp>
    <dsp:sp modelId="{ACE3D865-4EF2-E640-A43F-335EB3166416}">
      <dsp:nvSpPr>
        <dsp:cNvPr id="0" name=""/>
        <dsp:cNvSpPr/>
      </dsp:nvSpPr>
      <dsp:spPr>
        <a:xfrm rot="5400000">
          <a:off x="750635" y="1253331"/>
          <a:ext cx="458535" cy="5502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814830" y="1299184"/>
        <a:ext cx="330146" cy="320975"/>
      </dsp:txXfrm>
    </dsp:sp>
    <dsp:sp modelId="{832FFE62-15A5-BA44-9FA5-2D0E63109B67}">
      <dsp:nvSpPr>
        <dsp:cNvPr id="0" name=""/>
        <dsp:cNvSpPr/>
      </dsp:nvSpPr>
      <dsp:spPr>
        <a:xfrm>
          <a:off x="0" y="1834142"/>
          <a:ext cx="1959807" cy="1222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/>
              <a:cs typeface="Arial"/>
            </a:rPr>
            <a:t>Clustering</a:t>
          </a:r>
          <a:endParaRPr lang="en-US" sz="2200" b="1" kern="1200" dirty="0">
            <a:latin typeface="Arial"/>
            <a:cs typeface="Arial"/>
          </a:endParaRPr>
        </a:p>
      </dsp:txBody>
      <dsp:txXfrm>
        <a:off x="35813" y="1869955"/>
        <a:ext cx="1888181" cy="1151136"/>
      </dsp:txXfrm>
    </dsp:sp>
    <dsp:sp modelId="{771470B5-F578-BB42-848B-6E274124003E}">
      <dsp:nvSpPr>
        <dsp:cNvPr id="0" name=""/>
        <dsp:cNvSpPr/>
      </dsp:nvSpPr>
      <dsp:spPr>
        <a:xfrm rot="5400000">
          <a:off x="750635" y="3087474"/>
          <a:ext cx="458535" cy="5502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814830" y="3133327"/>
        <a:ext cx="330146" cy="320975"/>
      </dsp:txXfrm>
    </dsp:sp>
    <dsp:sp modelId="{3FFC2D94-1766-D94F-8619-0CC26B16FE47}">
      <dsp:nvSpPr>
        <dsp:cNvPr id="0" name=""/>
        <dsp:cNvSpPr/>
      </dsp:nvSpPr>
      <dsp:spPr>
        <a:xfrm>
          <a:off x="0" y="3668286"/>
          <a:ext cx="1959807" cy="1222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/>
              <a:cs typeface="Arial"/>
            </a:rPr>
            <a:t>YEASTRACT</a:t>
          </a:r>
          <a:endParaRPr lang="en-US" sz="2200" b="1" kern="1200" dirty="0">
            <a:latin typeface="Arial"/>
            <a:cs typeface="Arial"/>
          </a:endParaRPr>
        </a:p>
      </dsp:txBody>
      <dsp:txXfrm>
        <a:off x="35813" y="3704099"/>
        <a:ext cx="1888181" cy="1151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D2323-E82E-C94E-845B-66E6B87BC6B5}">
      <dsp:nvSpPr>
        <dsp:cNvPr id="0" name=""/>
        <dsp:cNvSpPr/>
      </dsp:nvSpPr>
      <dsp:spPr>
        <a:xfrm>
          <a:off x="0" y="0"/>
          <a:ext cx="1959807" cy="12227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/>
              <a:cs typeface="Arial"/>
            </a:rPr>
            <a:t>Within-strain ANOVA</a:t>
          </a:r>
          <a:endParaRPr lang="en-US" sz="2200" b="1" kern="1200" dirty="0">
            <a:latin typeface="Arial"/>
            <a:cs typeface="Arial"/>
          </a:endParaRPr>
        </a:p>
      </dsp:txBody>
      <dsp:txXfrm>
        <a:off x="35813" y="35813"/>
        <a:ext cx="1888181" cy="1151136"/>
      </dsp:txXfrm>
    </dsp:sp>
    <dsp:sp modelId="{ACE3D865-4EF2-E640-A43F-335EB3166416}">
      <dsp:nvSpPr>
        <dsp:cNvPr id="0" name=""/>
        <dsp:cNvSpPr/>
      </dsp:nvSpPr>
      <dsp:spPr>
        <a:xfrm rot="5400000">
          <a:off x="750635" y="1253331"/>
          <a:ext cx="458535" cy="5502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814830" y="1299184"/>
        <a:ext cx="330146" cy="320975"/>
      </dsp:txXfrm>
    </dsp:sp>
    <dsp:sp modelId="{832FFE62-15A5-BA44-9FA5-2D0E63109B67}">
      <dsp:nvSpPr>
        <dsp:cNvPr id="0" name=""/>
        <dsp:cNvSpPr/>
      </dsp:nvSpPr>
      <dsp:spPr>
        <a:xfrm>
          <a:off x="0" y="1834142"/>
          <a:ext cx="1959807" cy="122276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/>
              <a:cs typeface="Arial"/>
            </a:rPr>
            <a:t>Clustering</a:t>
          </a:r>
          <a:endParaRPr lang="en-US" sz="2200" b="1" kern="1200" dirty="0">
            <a:latin typeface="Arial"/>
            <a:cs typeface="Arial"/>
          </a:endParaRPr>
        </a:p>
      </dsp:txBody>
      <dsp:txXfrm>
        <a:off x="35813" y="1869955"/>
        <a:ext cx="1888181" cy="1151136"/>
      </dsp:txXfrm>
    </dsp:sp>
    <dsp:sp modelId="{771470B5-F578-BB42-848B-6E274124003E}">
      <dsp:nvSpPr>
        <dsp:cNvPr id="0" name=""/>
        <dsp:cNvSpPr/>
      </dsp:nvSpPr>
      <dsp:spPr>
        <a:xfrm rot="5400000">
          <a:off x="750635" y="3087474"/>
          <a:ext cx="458535" cy="5502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814830" y="3133327"/>
        <a:ext cx="330146" cy="320975"/>
      </dsp:txXfrm>
    </dsp:sp>
    <dsp:sp modelId="{3FFC2D94-1766-D94F-8619-0CC26B16FE47}">
      <dsp:nvSpPr>
        <dsp:cNvPr id="0" name=""/>
        <dsp:cNvSpPr/>
      </dsp:nvSpPr>
      <dsp:spPr>
        <a:xfrm>
          <a:off x="0" y="3668286"/>
          <a:ext cx="1959807" cy="1222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/>
              <a:cs typeface="Arial"/>
            </a:rPr>
            <a:t>YEASTRACT</a:t>
          </a:r>
          <a:endParaRPr lang="en-US" sz="2200" b="1" kern="1200" dirty="0">
            <a:latin typeface="Arial"/>
            <a:cs typeface="Arial"/>
          </a:endParaRPr>
        </a:p>
      </dsp:txBody>
      <dsp:txXfrm>
        <a:off x="35813" y="3704099"/>
        <a:ext cx="1888181" cy="1151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D2323-E82E-C94E-845B-66E6B87BC6B5}">
      <dsp:nvSpPr>
        <dsp:cNvPr id="0" name=""/>
        <dsp:cNvSpPr/>
      </dsp:nvSpPr>
      <dsp:spPr>
        <a:xfrm>
          <a:off x="0" y="0"/>
          <a:ext cx="1959807" cy="12227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/>
              <a:cs typeface="Arial"/>
            </a:rPr>
            <a:t>Within-strain ANOVA</a:t>
          </a:r>
          <a:endParaRPr lang="en-US" sz="2200" b="1" kern="1200" dirty="0">
            <a:latin typeface="Arial"/>
            <a:cs typeface="Arial"/>
          </a:endParaRPr>
        </a:p>
      </dsp:txBody>
      <dsp:txXfrm>
        <a:off x="35813" y="35813"/>
        <a:ext cx="1888181" cy="1151136"/>
      </dsp:txXfrm>
    </dsp:sp>
    <dsp:sp modelId="{ACE3D865-4EF2-E640-A43F-335EB3166416}">
      <dsp:nvSpPr>
        <dsp:cNvPr id="0" name=""/>
        <dsp:cNvSpPr/>
      </dsp:nvSpPr>
      <dsp:spPr>
        <a:xfrm rot="5400000">
          <a:off x="750635" y="1253331"/>
          <a:ext cx="458535" cy="5502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814830" y="1299184"/>
        <a:ext cx="330146" cy="320975"/>
      </dsp:txXfrm>
    </dsp:sp>
    <dsp:sp modelId="{832FFE62-15A5-BA44-9FA5-2D0E63109B67}">
      <dsp:nvSpPr>
        <dsp:cNvPr id="0" name=""/>
        <dsp:cNvSpPr/>
      </dsp:nvSpPr>
      <dsp:spPr>
        <a:xfrm>
          <a:off x="0" y="1834142"/>
          <a:ext cx="1959807" cy="12227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/>
              <a:cs typeface="Arial"/>
            </a:rPr>
            <a:t>Clustering with STEM</a:t>
          </a:r>
          <a:endParaRPr lang="en-US" sz="2200" b="1" kern="1200" dirty="0">
            <a:latin typeface="Arial"/>
            <a:cs typeface="Arial"/>
          </a:endParaRPr>
        </a:p>
      </dsp:txBody>
      <dsp:txXfrm>
        <a:off x="35813" y="1869955"/>
        <a:ext cx="1888181" cy="1151136"/>
      </dsp:txXfrm>
    </dsp:sp>
    <dsp:sp modelId="{771470B5-F578-BB42-848B-6E274124003E}">
      <dsp:nvSpPr>
        <dsp:cNvPr id="0" name=""/>
        <dsp:cNvSpPr/>
      </dsp:nvSpPr>
      <dsp:spPr>
        <a:xfrm rot="5400000">
          <a:off x="750635" y="3087474"/>
          <a:ext cx="458535" cy="5502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814830" y="3133327"/>
        <a:ext cx="330146" cy="320975"/>
      </dsp:txXfrm>
    </dsp:sp>
    <dsp:sp modelId="{3FFC2D94-1766-D94F-8619-0CC26B16FE47}">
      <dsp:nvSpPr>
        <dsp:cNvPr id="0" name=""/>
        <dsp:cNvSpPr/>
      </dsp:nvSpPr>
      <dsp:spPr>
        <a:xfrm>
          <a:off x="0" y="3668286"/>
          <a:ext cx="1959807" cy="122276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/>
              <a:cs typeface="Arial"/>
            </a:rPr>
            <a:t>YEASTRACT</a:t>
          </a:r>
          <a:endParaRPr lang="en-US" sz="2200" b="1" kern="1200" dirty="0">
            <a:latin typeface="Arial"/>
            <a:cs typeface="Arial"/>
          </a:endParaRPr>
        </a:p>
      </dsp:txBody>
      <dsp:txXfrm>
        <a:off x="35813" y="3704099"/>
        <a:ext cx="1888181" cy="11511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182E5-0B1E-4403-A972-7B06D6FD0A4A}">
      <dsp:nvSpPr>
        <dsp:cNvPr id="0" name=""/>
        <dsp:cNvSpPr/>
      </dsp:nvSpPr>
      <dsp:spPr>
        <a:xfrm>
          <a:off x="7278749" y="2020232"/>
          <a:ext cx="123752" cy="9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72"/>
              </a:lnTo>
              <a:lnTo>
                <a:pt x="123752" y="96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8D86C-CC85-4A80-A4F7-7D381AC83559}">
      <dsp:nvSpPr>
        <dsp:cNvPr id="0" name=""/>
        <dsp:cNvSpPr/>
      </dsp:nvSpPr>
      <dsp:spPr>
        <a:xfrm>
          <a:off x="7278749" y="2020232"/>
          <a:ext cx="123752" cy="37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08"/>
              </a:lnTo>
              <a:lnTo>
                <a:pt x="123752" y="379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CBCAB-7A0B-42B7-B492-F12C346E5170}">
      <dsp:nvSpPr>
        <dsp:cNvPr id="0" name=""/>
        <dsp:cNvSpPr/>
      </dsp:nvSpPr>
      <dsp:spPr>
        <a:xfrm>
          <a:off x="6889513" y="661215"/>
          <a:ext cx="719243" cy="946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880"/>
              </a:lnTo>
              <a:lnTo>
                <a:pt x="719243" y="859880"/>
              </a:lnTo>
              <a:lnTo>
                <a:pt x="719243" y="946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7A6E7-D79F-4D26-AE78-559C6B6D5504}">
      <dsp:nvSpPr>
        <dsp:cNvPr id="0" name=""/>
        <dsp:cNvSpPr/>
      </dsp:nvSpPr>
      <dsp:spPr>
        <a:xfrm>
          <a:off x="6280475" y="2605996"/>
          <a:ext cx="123752" cy="9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72"/>
              </a:lnTo>
              <a:lnTo>
                <a:pt x="123752" y="96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F9FF4-9B68-4E3B-BB9B-32D503CA4014}">
      <dsp:nvSpPr>
        <dsp:cNvPr id="0" name=""/>
        <dsp:cNvSpPr/>
      </dsp:nvSpPr>
      <dsp:spPr>
        <a:xfrm>
          <a:off x="6280475" y="2605996"/>
          <a:ext cx="123752" cy="37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08"/>
              </a:lnTo>
              <a:lnTo>
                <a:pt x="123752" y="379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E9016-1443-49D1-95F1-26055FC18B7E}">
      <dsp:nvSpPr>
        <dsp:cNvPr id="0" name=""/>
        <dsp:cNvSpPr/>
      </dsp:nvSpPr>
      <dsp:spPr>
        <a:xfrm>
          <a:off x="6111346" y="2020232"/>
          <a:ext cx="499136" cy="173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27"/>
              </a:lnTo>
              <a:lnTo>
                <a:pt x="499136" y="86627"/>
              </a:lnTo>
              <a:lnTo>
                <a:pt x="499136" y="1732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E137D-8441-4B3C-B73A-D37231907ADE}">
      <dsp:nvSpPr>
        <dsp:cNvPr id="0" name=""/>
        <dsp:cNvSpPr/>
      </dsp:nvSpPr>
      <dsp:spPr>
        <a:xfrm>
          <a:off x="5282202" y="2605996"/>
          <a:ext cx="123752" cy="9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72"/>
              </a:lnTo>
              <a:lnTo>
                <a:pt x="123752" y="96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C053C-E6B5-44DE-8125-60DABEE59E05}">
      <dsp:nvSpPr>
        <dsp:cNvPr id="0" name=""/>
        <dsp:cNvSpPr/>
      </dsp:nvSpPr>
      <dsp:spPr>
        <a:xfrm>
          <a:off x="5282202" y="2605996"/>
          <a:ext cx="123752" cy="37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08"/>
              </a:lnTo>
              <a:lnTo>
                <a:pt x="123752" y="379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E6875-CFEB-41A0-8F93-89E901A8073B}">
      <dsp:nvSpPr>
        <dsp:cNvPr id="0" name=""/>
        <dsp:cNvSpPr/>
      </dsp:nvSpPr>
      <dsp:spPr>
        <a:xfrm>
          <a:off x="5612210" y="2020232"/>
          <a:ext cx="499136" cy="173254"/>
        </a:xfrm>
        <a:custGeom>
          <a:avLst/>
          <a:gdLst/>
          <a:ahLst/>
          <a:cxnLst/>
          <a:rect l="0" t="0" r="0" b="0"/>
          <a:pathLst>
            <a:path>
              <a:moveTo>
                <a:pt x="499136" y="0"/>
              </a:moveTo>
              <a:lnTo>
                <a:pt x="499136" y="86627"/>
              </a:lnTo>
              <a:lnTo>
                <a:pt x="0" y="86627"/>
              </a:lnTo>
              <a:lnTo>
                <a:pt x="0" y="1732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B4B2D-C4E4-4223-907D-E685992C69CA}">
      <dsp:nvSpPr>
        <dsp:cNvPr id="0" name=""/>
        <dsp:cNvSpPr/>
      </dsp:nvSpPr>
      <dsp:spPr>
        <a:xfrm>
          <a:off x="6111346" y="661215"/>
          <a:ext cx="778166" cy="946507"/>
        </a:xfrm>
        <a:custGeom>
          <a:avLst/>
          <a:gdLst/>
          <a:ahLst/>
          <a:cxnLst/>
          <a:rect l="0" t="0" r="0" b="0"/>
          <a:pathLst>
            <a:path>
              <a:moveTo>
                <a:pt x="778166" y="0"/>
              </a:moveTo>
              <a:lnTo>
                <a:pt x="778166" y="859880"/>
              </a:lnTo>
              <a:lnTo>
                <a:pt x="0" y="859880"/>
              </a:lnTo>
              <a:lnTo>
                <a:pt x="0" y="946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2C121-B049-409D-BEB2-3EC7F244BBD5}">
      <dsp:nvSpPr>
        <dsp:cNvPr id="0" name=""/>
        <dsp:cNvSpPr/>
      </dsp:nvSpPr>
      <dsp:spPr>
        <a:xfrm>
          <a:off x="3960017" y="1839512"/>
          <a:ext cx="154782" cy="327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44"/>
              </a:lnTo>
              <a:lnTo>
                <a:pt x="154782" y="3271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E7C87-C8A5-4B60-B47F-DAE826F83ADE}">
      <dsp:nvSpPr>
        <dsp:cNvPr id="0" name=""/>
        <dsp:cNvSpPr/>
      </dsp:nvSpPr>
      <dsp:spPr>
        <a:xfrm>
          <a:off x="3960017" y="1839512"/>
          <a:ext cx="154782" cy="784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345"/>
              </a:lnTo>
              <a:lnTo>
                <a:pt x="154782" y="784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05DFC-4352-4A09-ACDB-546B2583953B}">
      <dsp:nvSpPr>
        <dsp:cNvPr id="0" name=""/>
        <dsp:cNvSpPr/>
      </dsp:nvSpPr>
      <dsp:spPr>
        <a:xfrm>
          <a:off x="2887746" y="572992"/>
          <a:ext cx="1672337" cy="854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383"/>
              </a:lnTo>
              <a:lnTo>
                <a:pt x="1672337" y="767383"/>
              </a:lnTo>
              <a:lnTo>
                <a:pt x="1672337" y="8540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B91FE-378B-4C3B-9B4F-AB373043BEC7}">
      <dsp:nvSpPr>
        <dsp:cNvPr id="0" name=""/>
        <dsp:cNvSpPr/>
      </dsp:nvSpPr>
      <dsp:spPr>
        <a:xfrm>
          <a:off x="3079400" y="2625001"/>
          <a:ext cx="123752" cy="9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72"/>
              </a:lnTo>
              <a:lnTo>
                <a:pt x="123752" y="96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CC700-5EC9-4BE6-B50D-F5C5AAD47D3F}">
      <dsp:nvSpPr>
        <dsp:cNvPr id="0" name=""/>
        <dsp:cNvSpPr/>
      </dsp:nvSpPr>
      <dsp:spPr>
        <a:xfrm>
          <a:off x="3079400" y="2625001"/>
          <a:ext cx="123752" cy="37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08"/>
              </a:lnTo>
              <a:lnTo>
                <a:pt x="123752" y="379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6749C-8B67-4B24-9404-376EBB52951E}">
      <dsp:nvSpPr>
        <dsp:cNvPr id="0" name=""/>
        <dsp:cNvSpPr/>
      </dsp:nvSpPr>
      <dsp:spPr>
        <a:xfrm>
          <a:off x="845199" y="1910996"/>
          <a:ext cx="2564209" cy="301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68"/>
              </a:lnTo>
              <a:lnTo>
                <a:pt x="2564209" y="214868"/>
              </a:lnTo>
              <a:lnTo>
                <a:pt x="2564209" y="3014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163A9-F78D-46DB-ABE9-1D469BE6B587}">
      <dsp:nvSpPr>
        <dsp:cNvPr id="0" name=""/>
        <dsp:cNvSpPr/>
      </dsp:nvSpPr>
      <dsp:spPr>
        <a:xfrm>
          <a:off x="2081127" y="2625001"/>
          <a:ext cx="123752" cy="9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72"/>
              </a:lnTo>
              <a:lnTo>
                <a:pt x="123752" y="96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4DFE-B199-42DB-87E1-4FBB04F4074B}">
      <dsp:nvSpPr>
        <dsp:cNvPr id="0" name=""/>
        <dsp:cNvSpPr/>
      </dsp:nvSpPr>
      <dsp:spPr>
        <a:xfrm>
          <a:off x="2081127" y="2625001"/>
          <a:ext cx="123752" cy="37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08"/>
              </a:lnTo>
              <a:lnTo>
                <a:pt x="123752" y="379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33095-8962-4E0E-BB16-A55130C8C82C}">
      <dsp:nvSpPr>
        <dsp:cNvPr id="0" name=""/>
        <dsp:cNvSpPr/>
      </dsp:nvSpPr>
      <dsp:spPr>
        <a:xfrm>
          <a:off x="845199" y="1910996"/>
          <a:ext cx="1565935" cy="301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68"/>
              </a:lnTo>
              <a:lnTo>
                <a:pt x="1565935" y="214868"/>
              </a:lnTo>
              <a:lnTo>
                <a:pt x="1565935" y="3014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089A-CB01-4561-9926-A3638052DC99}">
      <dsp:nvSpPr>
        <dsp:cNvPr id="0" name=""/>
        <dsp:cNvSpPr/>
      </dsp:nvSpPr>
      <dsp:spPr>
        <a:xfrm>
          <a:off x="1082853" y="2625001"/>
          <a:ext cx="123752" cy="9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72"/>
              </a:lnTo>
              <a:lnTo>
                <a:pt x="123752" y="96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30A77-9C01-47E2-B7AB-3397938ED083}">
      <dsp:nvSpPr>
        <dsp:cNvPr id="0" name=""/>
        <dsp:cNvSpPr/>
      </dsp:nvSpPr>
      <dsp:spPr>
        <a:xfrm>
          <a:off x="1082853" y="2625001"/>
          <a:ext cx="123752" cy="37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08"/>
              </a:lnTo>
              <a:lnTo>
                <a:pt x="123752" y="379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AD8D4-8E3A-469E-A4F0-BA8D64AF0AAD}">
      <dsp:nvSpPr>
        <dsp:cNvPr id="0" name=""/>
        <dsp:cNvSpPr/>
      </dsp:nvSpPr>
      <dsp:spPr>
        <a:xfrm>
          <a:off x="845199" y="1910996"/>
          <a:ext cx="567662" cy="301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68"/>
              </a:lnTo>
              <a:lnTo>
                <a:pt x="567662" y="214868"/>
              </a:lnTo>
              <a:lnTo>
                <a:pt x="567662" y="3014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03771-93AF-435C-972C-C681047CB69A}">
      <dsp:nvSpPr>
        <dsp:cNvPr id="0" name=""/>
        <dsp:cNvSpPr/>
      </dsp:nvSpPr>
      <dsp:spPr>
        <a:xfrm>
          <a:off x="84580" y="2625001"/>
          <a:ext cx="123752" cy="9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72"/>
              </a:lnTo>
              <a:lnTo>
                <a:pt x="123752" y="965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5DE6B-0596-40F8-B8B3-0AE8FEC007A3}">
      <dsp:nvSpPr>
        <dsp:cNvPr id="0" name=""/>
        <dsp:cNvSpPr/>
      </dsp:nvSpPr>
      <dsp:spPr>
        <a:xfrm>
          <a:off x="84580" y="2625001"/>
          <a:ext cx="123752" cy="37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08"/>
              </a:lnTo>
              <a:lnTo>
                <a:pt x="123752" y="3795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5FCBB-B66F-4E08-832A-9335D9781E5D}">
      <dsp:nvSpPr>
        <dsp:cNvPr id="0" name=""/>
        <dsp:cNvSpPr/>
      </dsp:nvSpPr>
      <dsp:spPr>
        <a:xfrm>
          <a:off x="414587" y="1910996"/>
          <a:ext cx="430611" cy="301495"/>
        </a:xfrm>
        <a:custGeom>
          <a:avLst/>
          <a:gdLst/>
          <a:ahLst/>
          <a:cxnLst/>
          <a:rect l="0" t="0" r="0" b="0"/>
          <a:pathLst>
            <a:path>
              <a:moveTo>
                <a:pt x="430611" y="0"/>
              </a:moveTo>
              <a:lnTo>
                <a:pt x="430611" y="214868"/>
              </a:lnTo>
              <a:lnTo>
                <a:pt x="0" y="214868"/>
              </a:lnTo>
              <a:lnTo>
                <a:pt x="0" y="3014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52B49-17DA-490C-94F8-D346DEBA4103}">
      <dsp:nvSpPr>
        <dsp:cNvPr id="0" name=""/>
        <dsp:cNvSpPr/>
      </dsp:nvSpPr>
      <dsp:spPr>
        <a:xfrm>
          <a:off x="845199" y="572992"/>
          <a:ext cx="2042547" cy="854010"/>
        </a:xfrm>
        <a:custGeom>
          <a:avLst/>
          <a:gdLst/>
          <a:ahLst/>
          <a:cxnLst/>
          <a:rect l="0" t="0" r="0" b="0"/>
          <a:pathLst>
            <a:path>
              <a:moveTo>
                <a:pt x="2042547" y="0"/>
              </a:moveTo>
              <a:lnTo>
                <a:pt x="2042547" y="767383"/>
              </a:lnTo>
              <a:lnTo>
                <a:pt x="0" y="767383"/>
              </a:lnTo>
              <a:lnTo>
                <a:pt x="0" y="8540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CBA26-2975-4D72-BB55-83CD41827316}">
      <dsp:nvSpPr>
        <dsp:cNvPr id="0" name=""/>
        <dsp:cNvSpPr/>
      </dsp:nvSpPr>
      <dsp:spPr>
        <a:xfrm>
          <a:off x="2194090" y="42673"/>
          <a:ext cx="1387311" cy="530318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Sigmoidal</a:t>
          </a:r>
          <a:endParaRPr lang="en-US" sz="1600" kern="1200" dirty="0"/>
        </a:p>
      </dsp:txBody>
      <dsp:txXfrm>
        <a:off x="2194090" y="42673"/>
        <a:ext cx="1387311" cy="530318"/>
      </dsp:txXfrm>
    </dsp:sp>
    <dsp:sp modelId="{95410A02-93F2-4BD9-A465-8C6A1F2BCA00}">
      <dsp:nvSpPr>
        <dsp:cNvPr id="0" name=""/>
        <dsp:cNvSpPr/>
      </dsp:nvSpPr>
      <dsp:spPr>
        <a:xfrm>
          <a:off x="0" y="1427002"/>
          <a:ext cx="1690398" cy="48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Estimate + Forward</a:t>
          </a:r>
          <a:endParaRPr lang="en-US" sz="1200" kern="1200" dirty="0"/>
        </a:p>
      </dsp:txBody>
      <dsp:txXfrm>
        <a:off x="0" y="1427002"/>
        <a:ext cx="1690398" cy="483993"/>
      </dsp:txXfrm>
    </dsp:sp>
    <dsp:sp modelId="{D9144717-79D8-4F9D-8D05-880E729EF7DC}">
      <dsp:nvSpPr>
        <dsp:cNvPr id="0" name=""/>
        <dsp:cNvSpPr/>
      </dsp:nvSpPr>
      <dsp:spPr>
        <a:xfrm>
          <a:off x="2078" y="2212491"/>
          <a:ext cx="825019" cy="41250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Estimate b, Estimate p</a:t>
          </a:r>
          <a:endParaRPr lang="en-US" sz="1200" kern="1200" dirty="0"/>
        </a:p>
      </dsp:txBody>
      <dsp:txXfrm>
        <a:off x="2078" y="2212491"/>
        <a:ext cx="825019" cy="412509"/>
      </dsp:txXfrm>
    </dsp:sp>
    <dsp:sp modelId="{E45B41A6-BDD5-41D1-A228-AD746B729809}">
      <dsp:nvSpPr>
        <dsp:cNvPr id="0" name=""/>
        <dsp:cNvSpPr/>
      </dsp:nvSpPr>
      <dsp:spPr>
        <a:xfrm>
          <a:off x="208333" y="2798255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Graph</a:t>
          </a:r>
          <a:endParaRPr lang="en-US" sz="1200" kern="1200" dirty="0"/>
        </a:p>
      </dsp:txBody>
      <dsp:txXfrm>
        <a:off x="208333" y="2798255"/>
        <a:ext cx="825019" cy="412509"/>
      </dsp:txXfrm>
    </dsp:sp>
    <dsp:sp modelId="{866635B3-2DA4-4CE3-874B-16C8BEF8997E}">
      <dsp:nvSpPr>
        <dsp:cNvPr id="0" name=""/>
        <dsp:cNvSpPr/>
      </dsp:nvSpPr>
      <dsp:spPr>
        <a:xfrm>
          <a:off x="208333" y="3384018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 Graph</a:t>
          </a:r>
          <a:endParaRPr lang="en-US" sz="1200" kern="1200" dirty="0"/>
        </a:p>
      </dsp:txBody>
      <dsp:txXfrm>
        <a:off x="208333" y="3384018"/>
        <a:ext cx="825019" cy="412509"/>
      </dsp:txXfrm>
    </dsp:sp>
    <dsp:sp modelId="{EC7813E3-FD9D-4955-99C6-C64283E89023}">
      <dsp:nvSpPr>
        <dsp:cNvPr id="0" name=""/>
        <dsp:cNvSpPr/>
      </dsp:nvSpPr>
      <dsp:spPr>
        <a:xfrm>
          <a:off x="1000351" y="2212491"/>
          <a:ext cx="825019" cy="41250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Estimate b, Fix p</a:t>
          </a:r>
          <a:endParaRPr lang="en-US" sz="1200" kern="1200" dirty="0"/>
        </a:p>
      </dsp:txBody>
      <dsp:txXfrm>
        <a:off x="1000351" y="2212491"/>
        <a:ext cx="825019" cy="412509"/>
      </dsp:txXfrm>
    </dsp:sp>
    <dsp:sp modelId="{26FE3BBF-419D-4BF1-85DA-5D91C2C6677E}">
      <dsp:nvSpPr>
        <dsp:cNvPr id="0" name=""/>
        <dsp:cNvSpPr/>
      </dsp:nvSpPr>
      <dsp:spPr>
        <a:xfrm>
          <a:off x="1206606" y="2798255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Graph</a:t>
          </a:r>
          <a:endParaRPr lang="en-US" sz="1200" kern="1200" dirty="0"/>
        </a:p>
      </dsp:txBody>
      <dsp:txXfrm>
        <a:off x="1206606" y="2798255"/>
        <a:ext cx="825019" cy="412509"/>
      </dsp:txXfrm>
    </dsp:sp>
    <dsp:sp modelId="{77C82F01-FF42-4553-B424-39E4BD8F4E43}">
      <dsp:nvSpPr>
        <dsp:cNvPr id="0" name=""/>
        <dsp:cNvSpPr/>
      </dsp:nvSpPr>
      <dsp:spPr>
        <a:xfrm>
          <a:off x="1206606" y="3384018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 Graph</a:t>
          </a:r>
          <a:endParaRPr lang="en-US" sz="1200" kern="1200" dirty="0"/>
        </a:p>
      </dsp:txBody>
      <dsp:txXfrm>
        <a:off x="1206606" y="3384018"/>
        <a:ext cx="825019" cy="412509"/>
      </dsp:txXfrm>
    </dsp:sp>
    <dsp:sp modelId="{FA1CB816-CBB6-4303-A660-CEA742048414}">
      <dsp:nvSpPr>
        <dsp:cNvPr id="0" name=""/>
        <dsp:cNvSpPr/>
      </dsp:nvSpPr>
      <dsp:spPr>
        <a:xfrm>
          <a:off x="1998625" y="2212491"/>
          <a:ext cx="825019" cy="41250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Fix b, Estimate p</a:t>
          </a:r>
          <a:endParaRPr lang="en-US" sz="1200" kern="1200" dirty="0"/>
        </a:p>
      </dsp:txBody>
      <dsp:txXfrm>
        <a:off x="1998625" y="2212491"/>
        <a:ext cx="825019" cy="412509"/>
      </dsp:txXfrm>
    </dsp:sp>
    <dsp:sp modelId="{771F9280-92E2-4E06-9F60-58543103C7A3}">
      <dsp:nvSpPr>
        <dsp:cNvPr id="0" name=""/>
        <dsp:cNvSpPr/>
      </dsp:nvSpPr>
      <dsp:spPr>
        <a:xfrm>
          <a:off x="2204880" y="2798255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Graph</a:t>
          </a:r>
          <a:endParaRPr lang="en-US" sz="1200" kern="1200" dirty="0"/>
        </a:p>
      </dsp:txBody>
      <dsp:txXfrm>
        <a:off x="2204880" y="2798255"/>
        <a:ext cx="825019" cy="412509"/>
      </dsp:txXfrm>
    </dsp:sp>
    <dsp:sp modelId="{992EE0B0-D440-447D-B2A8-B0379ECA76D4}">
      <dsp:nvSpPr>
        <dsp:cNvPr id="0" name=""/>
        <dsp:cNvSpPr/>
      </dsp:nvSpPr>
      <dsp:spPr>
        <a:xfrm>
          <a:off x="2204880" y="3384018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 Graph</a:t>
          </a:r>
          <a:endParaRPr lang="en-US" sz="1200" kern="1200" dirty="0"/>
        </a:p>
      </dsp:txBody>
      <dsp:txXfrm>
        <a:off x="2204880" y="3384018"/>
        <a:ext cx="825019" cy="412509"/>
      </dsp:txXfrm>
    </dsp:sp>
    <dsp:sp modelId="{D71C5040-D097-42BF-9795-E02DA702DD48}">
      <dsp:nvSpPr>
        <dsp:cNvPr id="0" name=""/>
        <dsp:cNvSpPr/>
      </dsp:nvSpPr>
      <dsp:spPr>
        <a:xfrm>
          <a:off x="2996898" y="2212491"/>
          <a:ext cx="825019" cy="41250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Fix b, Fix p</a:t>
          </a:r>
          <a:endParaRPr lang="en-US" sz="1200" kern="1200" dirty="0"/>
        </a:p>
      </dsp:txBody>
      <dsp:txXfrm>
        <a:off x="2996898" y="2212491"/>
        <a:ext cx="825019" cy="412509"/>
      </dsp:txXfrm>
    </dsp:sp>
    <dsp:sp modelId="{1A4B6FB7-47BD-4337-96D9-1C7754878FDE}">
      <dsp:nvSpPr>
        <dsp:cNvPr id="0" name=""/>
        <dsp:cNvSpPr/>
      </dsp:nvSpPr>
      <dsp:spPr>
        <a:xfrm>
          <a:off x="3203153" y="2798255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Graph</a:t>
          </a:r>
          <a:endParaRPr lang="en-US" sz="1200" kern="1200" dirty="0"/>
        </a:p>
      </dsp:txBody>
      <dsp:txXfrm>
        <a:off x="3203153" y="2798255"/>
        <a:ext cx="825019" cy="412509"/>
      </dsp:txXfrm>
    </dsp:sp>
    <dsp:sp modelId="{C7F646D6-63E6-4F37-B1E7-EE03EF3244E0}">
      <dsp:nvSpPr>
        <dsp:cNvPr id="0" name=""/>
        <dsp:cNvSpPr/>
      </dsp:nvSpPr>
      <dsp:spPr>
        <a:xfrm>
          <a:off x="3203153" y="3384018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 Graph</a:t>
          </a:r>
          <a:endParaRPr lang="en-US" sz="1200" kern="1200" dirty="0"/>
        </a:p>
      </dsp:txBody>
      <dsp:txXfrm>
        <a:off x="3203153" y="3384018"/>
        <a:ext cx="825019" cy="412509"/>
      </dsp:txXfrm>
    </dsp:sp>
    <dsp:sp modelId="{BDF03055-59CB-4BC4-B82F-2D38B2F773F1}">
      <dsp:nvSpPr>
        <dsp:cNvPr id="0" name=""/>
        <dsp:cNvSpPr/>
      </dsp:nvSpPr>
      <dsp:spPr>
        <a:xfrm>
          <a:off x="3810000" y="1427002"/>
          <a:ext cx="1500165" cy="4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Forward Only</a:t>
          </a:r>
          <a:endParaRPr lang="en-US" sz="1200" kern="1200" dirty="0"/>
        </a:p>
      </dsp:txBody>
      <dsp:txXfrm>
        <a:off x="3810000" y="1427002"/>
        <a:ext cx="1500165" cy="412509"/>
      </dsp:txXfrm>
    </dsp:sp>
    <dsp:sp modelId="{902ABAB9-2957-482F-A096-2CD65BCCD89B}">
      <dsp:nvSpPr>
        <dsp:cNvPr id="0" name=""/>
        <dsp:cNvSpPr/>
      </dsp:nvSpPr>
      <dsp:spPr>
        <a:xfrm>
          <a:off x="4114799" y="2417603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Graph</a:t>
          </a:r>
          <a:endParaRPr lang="en-US" sz="1200" kern="1200" dirty="0"/>
        </a:p>
      </dsp:txBody>
      <dsp:txXfrm>
        <a:off x="4114799" y="2417603"/>
        <a:ext cx="825019" cy="412509"/>
      </dsp:txXfrm>
    </dsp:sp>
    <dsp:sp modelId="{A6EB408F-1174-4ACC-8355-B1FBD778B6FB}">
      <dsp:nvSpPr>
        <dsp:cNvPr id="0" name=""/>
        <dsp:cNvSpPr/>
      </dsp:nvSpPr>
      <dsp:spPr>
        <a:xfrm>
          <a:off x="4114799" y="1960402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 Graph</a:t>
          </a:r>
          <a:endParaRPr lang="en-US" sz="1200" kern="1200" dirty="0"/>
        </a:p>
      </dsp:txBody>
      <dsp:txXfrm>
        <a:off x="4114799" y="1960402"/>
        <a:ext cx="825019" cy="412509"/>
      </dsp:txXfrm>
    </dsp:sp>
    <dsp:sp modelId="{320EE538-3952-4774-9895-6CCC5F8669B8}">
      <dsp:nvSpPr>
        <dsp:cNvPr id="0" name=""/>
        <dsp:cNvSpPr/>
      </dsp:nvSpPr>
      <dsp:spPr>
        <a:xfrm>
          <a:off x="5943599" y="78417"/>
          <a:ext cx="1891827" cy="582797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Michaelis-Menten</a:t>
          </a:r>
          <a:endParaRPr lang="en-US" sz="1600" kern="1200" dirty="0"/>
        </a:p>
      </dsp:txBody>
      <dsp:txXfrm>
        <a:off x="5943599" y="78417"/>
        <a:ext cx="1891827" cy="582797"/>
      </dsp:txXfrm>
    </dsp:sp>
    <dsp:sp modelId="{A338A040-9B63-49F3-A791-39807D7519E1}">
      <dsp:nvSpPr>
        <dsp:cNvPr id="0" name=""/>
        <dsp:cNvSpPr/>
      </dsp:nvSpPr>
      <dsp:spPr>
        <a:xfrm>
          <a:off x="5698837" y="1607723"/>
          <a:ext cx="825019" cy="4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Estimate + Forward</a:t>
          </a:r>
          <a:endParaRPr lang="en-US" sz="1200" kern="1200" dirty="0"/>
        </a:p>
      </dsp:txBody>
      <dsp:txXfrm>
        <a:off x="5698837" y="1607723"/>
        <a:ext cx="825019" cy="412509"/>
      </dsp:txXfrm>
    </dsp:sp>
    <dsp:sp modelId="{1371BFCA-61D5-4562-A6B1-2CCF7C0C65FE}">
      <dsp:nvSpPr>
        <dsp:cNvPr id="0" name=""/>
        <dsp:cNvSpPr/>
      </dsp:nvSpPr>
      <dsp:spPr>
        <a:xfrm>
          <a:off x="5199700" y="2193487"/>
          <a:ext cx="825019" cy="41250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Fix p</a:t>
          </a:r>
          <a:endParaRPr lang="en-US" sz="1200" kern="1200" dirty="0"/>
        </a:p>
      </dsp:txBody>
      <dsp:txXfrm>
        <a:off x="5199700" y="2193487"/>
        <a:ext cx="825019" cy="412509"/>
      </dsp:txXfrm>
    </dsp:sp>
    <dsp:sp modelId="{E59C6361-886D-4045-A111-38A26F453389}">
      <dsp:nvSpPr>
        <dsp:cNvPr id="0" name=""/>
        <dsp:cNvSpPr/>
      </dsp:nvSpPr>
      <dsp:spPr>
        <a:xfrm>
          <a:off x="5405955" y="2779250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Graph</a:t>
          </a:r>
          <a:endParaRPr lang="en-US" sz="1200" kern="1200" dirty="0"/>
        </a:p>
      </dsp:txBody>
      <dsp:txXfrm>
        <a:off x="5405955" y="2779250"/>
        <a:ext cx="825019" cy="412509"/>
      </dsp:txXfrm>
    </dsp:sp>
    <dsp:sp modelId="{B3058BAA-4AF4-413D-9FB2-AE52DB36D3F9}">
      <dsp:nvSpPr>
        <dsp:cNvPr id="0" name=""/>
        <dsp:cNvSpPr/>
      </dsp:nvSpPr>
      <dsp:spPr>
        <a:xfrm>
          <a:off x="5405955" y="3365014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 Graph</a:t>
          </a:r>
          <a:endParaRPr lang="en-US" sz="1200" kern="1200" dirty="0"/>
        </a:p>
      </dsp:txBody>
      <dsp:txXfrm>
        <a:off x="5405955" y="3365014"/>
        <a:ext cx="825019" cy="412509"/>
      </dsp:txXfrm>
    </dsp:sp>
    <dsp:sp modelId="{790B139A-82C6-4232-9862-219595DD5CB9}">
      <dsp:nvSpPr>
        <dsp:cNvPr id="0" name=""/>
        <dsp:cNvSpPr/>
      </dsp:nvSpPr>
      <dsp:spPr>
        <a:xfrm>
          <a:off x="6197974" y="2193487"/>
          <a:ext cx="825019" cy="41250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Estimate p</a:t>
          </a:r>
          <a:endParaRPr lang="en-US" sz="1200" kern="1200" dirty="0"/>
        </a:p>
      </dsp:txBody>
      <dsp:txXfrm>
        <a:off x="6197974" y="2193487"/>
        <a:ext cx="825019" cy="412509"/>
      </dsp:txXfrm>
    </dsp:sp>
    <dsp:sp modelId="{0D0E860B-01C1-4277-8931-6E2D71D07A80}">
      <dsp:nvSpPr>
        <dsp:cNvPr id="0" name=""/>
        <dsp:cNvSpPr/>
      </dsp:nvSpPr>
      <dsp:spPr>
        <a:xfrm>
          <a:off x="6404228" y="2779250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Graph</a:t>
          </a:r>
          <a:endParaRPr lang="en-US" sz="1200" kern="1200" dirty="0"/>
        </a:p>
      </dsp:txBody>
      <dsp:txXfrm>
        <a:off x="6404228" y="2779250"/>
        <a:ext cx="825019" cy="412509"/>
      </dsp:txXfrm>
    </dsp:sp>
    <dsp:sp modelId="{9E6E2B88-0FB3-4116-A6D5-624F739B0C4F}">
      <dsp:nvSpPr>
        <dsp:cNvPr id="0" name=""/>
        <dsp:cNvSpPr/>
      </dsp:nvSpPr>
      <dsp:spPr>
        <a:xfrm>
          <a:off x="6404228" y="3365014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 Graph</a:t>
          </a:r>
          <a:endParaRPr lang="en-US" sz="1200" kern="1200" dirty="0"/>
        </a:p>
      </dsp:txBody>
      <dsp:txXfrm>
        <a:off x="6404228" y="3365014"/>
        <a:ext cx="825019" cy="412509"/>
      </dsp:txXfrm>
    </dsp:sp>
    <dsp:sp modelId="{5C76AF95-31CB-4594-A780-03A2C0DBE02D}">
      <dsp:nvSpPr>
        <dsp:cNvPr id="0" name=""/>
        <dsp:cNvSpPr/>
      </dsp:nvSpPr>
      <dsp:spPr>
        <a:xfrm>
          <a:off x="7196247" y="1607723"/>
          <a:ext cx="825019" cy="41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Forward Only</a:t>
          </a:r>
          <a:endParaRPr lang="en-US" sz="1200" kern="1200" dirty="0"/>
        </a:p>
      </dsp:txBody>
      <dsp:txXfrm>
        <a:off x="7196247" y="1607723"/>
        <a:ext cx="825019" cy="412509"/>
      </dsp:txXfrm>
    </dsp:sp>
    <dsp:sp modelId="{9524F0FE-7AEA-422D-8C47-48E475864522}">
      <dsp:nvSpPr>
        <dsp:cNvPr id="0" name=""/>
        <dsp:cNvSpPr/>
      </dsp:nvSpPr>
      <dsp:spPr>
        <a:xfrm>
          <a:off x="7402502" y="2193487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Graph</a:t>
          </a:r>
          <a:endParaRPr lang="en-US" sz="1200" kern="1200" dirty="0"/>
        </a:p>
      </dsp:txBody>
      <dsp:txXfrm>
        <a:off x="7402502" y="2193487"/>
        <a:ext cx="825019" cy="412509"/>
      </dsp:txXfrm>
    </dsp:sp>
    <dsp:sp modelId="{3C136175-5440-4DB7-B625-8862C38A2D34}">
      <dsp:nvSpPr>
        <dsp:cNvPr id="0" name=""/>
        <dsp:cNvSpPr/>
      </dsp:nvSpPr>
      <dsp:spPr>
        <a:xfrm>
          <a:off x="7402502" y="2779250"/>
          <a:ext cx="825019" cy="4125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 Graph</a:t>
          </a:r>
          <a:endParaRPr lang="en-US" sz="1200" kern="1200" dirty="0"/>
        </a:p>
      </dsp:txBody>
      <dsp:txXfrm>
        <a:off x="7402502" y="2779250"/>
        <a:ext cx="825019" cy="412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7F108-5FD8-2142-82C3-98BA4F9AEBB9}">
      <dsp:nvSpPr>
        <dsp:cNvPr id="0" name=""/>
        <dsp:cNvSpPr/>
      </dsp:nvSpPr>
      <dsp:spPr>
        <a:xfrm rot="5400000">
          <a:off x="5191539" y="-2101144"/>
          <a:ext cx="871601" cy="5296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Including changing names of worksheets, computing standard deviations, and creating optimization diagnostics output </a:t>
          </a:r>
          <a:endParaRPr lang="en-US" sz="1700" b="1" kern="1200" dirty="0"/>
        </a:p>
      </dsp:txBody>
      <dsp:txXfrm rot="-5400000">
        <a:off x="2979180" y="153763"/>
        <a:ext cx="5253772" cy="786505"/>
      </dsp:txXfrm>
    </dsp:sp>
    <dsp:sp modelId="{7B79E964-3097-794C-8150-D8363723C29E}">
      <dsp:nvSpPr>
        <dsp:cNvPr id="0" name=""/>
        <dsp:cNvSpPr/>
      </dsp:nvSpPr>
      <dsp:spPr>
        <a:xfrm>
          <a:off x="0" y="2265"/>
          <a:ext cx="2979180" cy="1089501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New Features and Fix Bugs </a:t>
          </a:r>
          <a:endParaRPr lang="en-US" sz="1700" b="1" kern="1200" dirty="0"/>
        </a:p>
      </dsp:txBody>
      <dsp:txXfrm>
        <a:off x="744795" y="2265"/>
        <a:ext cx="1489590" cy="817126"/>
      </dsp:txXfrm>
    </dsp:sp>
    <dsp:sp modelId="{6A69C06F-A4C2-CB45-A4C6-FC9072D07D03}">
      <dsp:nvSpPr>
        <dsp:cNvPr id="0" name=""/>
        <dsp:cNvSpPr/>
      </dsp:nvSpPr>
      <dsp:spPr>
        <a:xfrm rot="5400000">
          <a:off x="5191539" y="-957167"/>
          <a:ext cx="871601" cy="5296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chemeClr val="tx1"/>
              </a:solidFill>
              <a:latin typeface="Arial"/>
              <a:cs typeface="Arial"/>
            </a:rPr>
            <a:t>Manual tests were performed to verify changes and check for bugs before releasing</a:t>
          </a:r>
          <a:endParaRPr lang="en-US" sz="1700" kern="1200" dirty="0">
            <a:solidFill>
              <a:schemeClr val="tx1"/>
            </a:solidFill>
            <a:latin typeface="Arial"/>
            <a:cs typeface="Arial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solidFill>
              <a:schemeClr val="tx1"/>
            </a:solidFill>
            <a:latin typeface="Arial"/>
            <a:cs typeface="Arial"/>
          </a:endParaRPr>
        </a:p>
      </dsp:txBody>
      <dsp:txXfrm rot="-5400000">
        <a:off x="2979180" y="1297740"/>
        <a:ext cx="5253772" cy="786505"/>
      </dsp:txXfrm>
    </dsp:sp>
    <dsp:sp modelId="{DAF94965-66C4-0B41-9FBF-542F27781B95}">
      <dsp:nvSpPr>
        <dsp:cNvPr id="0" name=""/>
        <dsp:cNvSpPr/>
      </dsp:nvSpPr>
      <dsp:spPr>
        <a:xfrm>
          <a:off x="0" y="1146242"/>
          <a:ext cx="2979180" cy="1089501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Testing</a:t>
          </a:r>
          <a:endParaRPr lang="en-US" sz="1700" b="1" kern="1200" dirty="0"/>
        </a:p>
      </dsp:txBody>
      <dsp:txXfrm>
        <a:off x="744795" y="1146242"/>
        <a:ext cx="1489590" cy="817126"/>
      </dsp:txXfrm>
    </dsp:sp>
    <dsp:sp modelId="{59470097-BE65-5843-B38B-0F2FF24A9DEA}">
      <dsp:nvSpPr>
        <dsp:cNvPr id="0" name=""/>
        <dsp:cNvSpPr/>
      </dsp:nvSpPr>
      <dsp:spPr>
        <a:xfrm rot="5400000">
          <a:off x="5191539" y="186809"/>
          <a:ext cx="871601" cy="5296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rgbClr val="000000"/>
              </a:solidFill>
            </a:rPr>
            <a:t>Updated activity diagram, GitHub wiki, and </a:t>
          </a:r>
          <a:r>
            <a:rPr lang="en-US" sz="1700" b="1" kern="1200" dirty="0" err="1" smtClean="0">
              <a:solidFill>
                <a:srgbClr val="000000"/>
              </a:solidFill>
            </a:rPr>
            <a:t>GRNmap</a:t>
          </a:r>
          <a:r>
            <a:rPr lang="en-US" sz="1700" b="1" kern="1200" dirty="0" smtClean="0">
              <a:solidFill>
                <a:srgbClr val="000000"/>
              </a:solidFill>
            </a:rPr>
            <a:t> website</a:t>
          </a:r>
          <a:endParaRPr lang="en-US" sz="1700" b="1" kern="1200" dirty="0">
            <a:solidFill>
              <a:srgbClr val="000000"/>
            </a:solidFill>
          </a:endParaRPr>
        </a:p>
      </dsp:txBody>
      <dsp:txXfrm rot="-5400000">
        <a:off x="2979180" y="2441716"/>
        <a:ext cx="5253772" cy="786505"/>
      </dsp:txXfrm>
    </dsp:sp>
    <dsp:sp modelId="{F3A5EEA0-25CE-9F45-B46F-2419DB9470B0}">
      <dsp:nvSpPr>
        <dsp:cNvPr id="0" name=""/>
        <dsp:cNvSpPr/>
      </dsp:nvSpPr>
      <dsp:spPr>
        <a:xfrm>
          <a:off x="0" y="2290219"/>
          <a:ext cx="2979180" cy="1089501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Document</a:t>
          </a:r>
          <a:endParaRPr lang="en-US" sz="1700" b="1" kern="1200" dirty="0"/>
        </a:p>
      </dsp:txBody>
      <dsp:txXfrm>
        <a:off x="744795" y="2290219"/>
        <a:ext cx="1489590" cy="817126"/>
      </dsp:txXfrm>
    </dsp:sp>
    <dsp:sp modelId="{B96D10A9-2F68-AD4F-8FCC-D7F366205F97}">
      <dsp:nvSpPr>
        <dsp:cNvPr id="0" name=""/>
        <dsp:cNvSpPr/>
      </dsp:nvSpPr>
      <dsp:spPr>
        <a:xfrm rot="5400000">
          <a:off x="5191539" y="1330786"/>
          <a:ext cx="871601" cy="5296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Currently working to automate testing</a:t>
          </a:r>
          <a:endParaRPr lang="en-US" sz="1700" b="1" kern="1200" dirty="0"/>
        </a:p>
      </dsp:txBody>
      <dsp:txXfrm rot="-5400000">
        <a:off x="2979180" y="3585693"/>
        <a:ext cx="5253772" cy="786505"/>
      </dsp:txXfrm>
    </dsp:sp>
    <dsp:sp modelId="{F6DCA8B9-5C31-A84C-8D6A-B84B01BF541B}">
      <dsp:nvSpPr>
        <dsp:cNvPr id="0" name=""/>
        <dsp:cNvSpPr/>
      </dsp:nvSpPr>
      <dsp:spPr>
        <a:xfrm>
          <a:off x="0" y="3434195"/>
          <a:ext cx="2979180" cy="1089501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Testing Framework</a:t>
          </a:r>
          <a:endParaRPr lang="en-US" sz="1700" b="1" kern="1200" dirty="0"/>
        </a:p>
      </dsp:txBody>
      <dsp:txXfrm>
        <a:off x="744795" y="3434195"/>
        <a:ext cx="1489590" cy="81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2105-99B0-4024-B39E-7F5C4FE2DB8E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36076-0883-44E7-90A2-106337337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4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DFEA3-51BA-C644-8D1E-16B3FB1022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4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Hypothesis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36076-0883-44E7-90A2-1063373374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9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dCIN5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50677-6B05-490C-80BA-E30B850D49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6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dCIN5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50677-6B05-490C-80BA-E30B850D49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6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Analyze fit of</a:t>
            </a:r>
            <a:r>
              <a:rPr lang="en-US" baseline="0" dirty="0" smtClean="0"/>
              <a:t> gene, dynamics of gene, dynamics of regulators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36076-0883-44E7-90A2-1063373374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8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37F-9D20-4974-84BC-A598DD80A0F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43AE-E9D7-4C3B-96BC-E084A1CC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9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37F-9D20-4974-84BC-A598DD80A0F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43AE-E9D7-4C3B-96BC-E084A1CC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2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37F-9D20-4974-84BC-A598DD80A0F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43AE-E9D7-4C3B-96BC-E084A1CC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6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05647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37F-9D20-4974-84BC-A598DD80A0F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43AE-E9D7-4C3B-96BC-E084A1CC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37F-9D20-4974-84BC-A598DD80A0F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43AE-E9D7-4C3B-96BC-E084A1CC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37F-9D20-4974-84BC-A598DD80A0F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43AE-E9D7-4C3B-96BC-E084A1CC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4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37F-9D20-4974-84BC-A598DD80A0F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43AE-E9D7-4C3B-96BC-E084A1CC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9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37F-9D20-4974-84BC-A598DD80A0F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43AE-E9D7-4C3B-96BC-E084A1CC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0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37F-9D20-4974-84BC-A598DD80A0F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43AE-E9D7-4C3B-96BC-E084A1CC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0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37F-9D20-4974-84BC-A598DD80A0F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43AE-E9D7-4C3B-96BC-E084A1CC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5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37F-9D20-4974-84BC-A598DD80A0F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43AE-E9D7-4C3B-96BC-E084A1CC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6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BA37F-9D20-4974-84BC-A598DD80A0F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43AE-E9D7-4C3B-96BC-E084A1CC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0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6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GRNmap</a:t>
            </a:r>
            <a:r>
              <a:rPr lang="en-US" dirty="0" smtClean="0"/>
              <a:t> and </a:t>
            </a:r>
            <a:r>
              <a:rPr lang="en-US" dirty="0" err="1" smtClean="0"/>
              <a:t>GRNsight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24,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UML Activity Diagram Documents the Flow the of Program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06" y="1828800"/>
            <a:ext cx="6477000" cy="45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3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UML Activity Diagram Documents the Flow the of Program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7" t="53045" r="14187" b="2456"/>
          <a:stretch/>
        </p:blipFill>
        <p:spPr>
          <a:xfrm>
            <a:off x="304799" y="1667434"/>
            <a:ext cx="8674901" cy="46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Input Workbooks Were Designed to Test the Sixteen Ways </a:t>
            </a:r>
            <a:r>
              <a:rPr lang="en-US" sz="3200" b="1" dirty="0" err="1" smtClean="0">
                <a:solidFill>
                  <a:srgbClr val="000090"/>
                </a:solidFill>
                <a:latin typeface="Arial"/>
                <a:cs typeface="Arial"/>
              </a:rPr>
              <a:t>GRNmap</a:t>
            </a:r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 Can be Run </a:t>
            </a:r>
            <a:endParaRPr lang="en-US" sz="3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001047"/>
              </p:ext>
            </p:extLst>
          </p:nvPr>
        </p:nvGraphicFramePr>
        <p:xfrm>
          <a:off x="457200" y="16002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36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We Added New Features, Fixed Bugs, and Documented the Changes to </a:t>
            </a:r>
            <a:r>
              <a:rPr lang="en-US" sz="3200" b="1" dirty="0" err="1">
                <a:solidFill>
                  <a:srgbClr val="000090"/>
                </a:solidFill>
              </a:rPr>
              <a:t>GRNmap</a:t>
            </a:r>
            <a:endParaRPr lang="en-US" sz="3200" dirty="0">
              <a:solidFill>
                <a:srgbClr val="00009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412462"/>
              </p:ext>
            </p:extLst>
          </p:nvPr>
        </p:nvGraphicFramePr>
        <p:xfrm>
          <a:off x="411299" y="1584901"/>
          <a:ext cx="827550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Parameters Were Estimated for a 21-gene, 50-edge Gene Regulatory Network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Sc_EnvironmentalResponseTFNetwork_21genes-50weight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" y="1676400"/>
            <a:ext cx="879587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181600"/>
            <a:ext cx="834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 the model parameters accurately </a:t>
            </a:r>
            <a:r>
              <a:rPr lang="en-US" sz="2400" b="1" dirty="0"/>
              <a:t>represent what is happening in the cell during cold shock?</a:t>
            </a:r>
          </a:p>
        </p:txBody>
      </p:sp>
    </p:spTree>
    <p:extLst>
      <p:ext uri="{BB962C8B-B14F-4D97-AF65-F5344CB8AC3E}">
        <p14:creationId xmlns:p14="http://schemas.microsoft.com/office/powerpoint/2010/main" val="1527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J:\GRNmapTesting\wt_alone_2014b\figure_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r="21865"/>
          <a:stretch/>
        </p:blipFill>
        <p:spPr bwMode="auto">
          <a:xfrm>
            <a:off x="7580024" y="3573308"/>
            <a:ext cx="151698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J:\GRNmapTesting\wt_alone_2014b\figure_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22425"/>
          <a:stretch/>
        </p:blipFill>
        <p:spPr bwMode="auto">
          <a:xfrm>
            <a:off x="85713" y="5257800"/>
            <a:ext cx="149415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J:\GRNmapTesting\wt_alone_2014b\figure_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r="22556"/>
          <a:stretch/>
        </p:blipFill>
        <p:spPr bwMode="auto">
          <a:xfrm>
            <a:off x="1613364" y="5264989"/>
            <a:ext cx="149290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J:\GRNmapTesting\wt_alone_2014b\figure_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r="27021"/>
          <a:stretch/>
        </p:blipFill>
        <p:spPr bwMode="auto">
          <a:xfrm>
            <a:off x="3226270" y="5264989"/>
            <a:ext cx="145372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J:\GRNmapTesting\wt_alone_2014b\figure_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r="22842"/>
          <a:stretch/>
        </p:blipFill>
        <p:spPr bwMode="auto">
          <a:xfrm>
            <a:off x="32677" y="3596260"/>
            <a:ext cx="1480953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J:\GRNmapTesting\wt_alone_2014b\figure_1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22407"/>
          <a:stretch/>
        </p:blipFill>
        <p:spPr bwMode="auto">
          <a:xfrm>
            <a:off x="1541747" y="3596260"/>
            <a:ext cx="150488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J:\GRNmapTesting\wt_alone_2014b\figure_1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r="22065"/>
          <a:stretch/>
        </p:blipFill>
        <p:spPr bwMode="auto">
          <a:xfrm>
            <a:off x="3073348" y="3577569"/>
            <a:ext cx="148882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J:\GRNmapTesting\wt_alone_2014b\figure_1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r="23006"/>
          <a:stretch/>
        </p:blipFill>
        <p:spPr bwMode="auto">
          <a:xfrm>
            <a:off x="4556604" y="3577569"/>
            <a:ext cx="148079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J:\GRNmapTesting\wt_alone_2014b\figure_1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22117"/>
          <a:stretch/>
        </p:blipFill>
        <p:spPr bwMode="auto">
          <a:xfrm>
            <a:off x="6104310" y="3573308"/>
            <a:ext cx="1495245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:\GRNmapTesting\wt_alone_2014b\figure_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r="23064"/>
          <a:stretch/>
        </p:blipFill>
        <p:spPr bwMode="auto">
          <a:xfrm>
            <a:off x="12549" y="1844135"/>
            <a:ext cx="1475117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J:\GRNmapTesting\wt_alone_2014b\figure_8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22846"/>
          <a:stretch/>
        </p:blipFill>
        <p:spPr bwMode="auto">
          <a:xfrm>
            <a:off x="1541747" y="1849824"/>
            <a:ext cx="1460741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:\GRNmapTesting\wt_alone_2014b\figure_9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r="21650"/>
          <a:stretch/>
        </p:blipFill>
        <p:spPr bwMode="auto">
          <a:xfrm>
            <a:off x="3039501" y="1844135"/>
            <a:ext cx="1485159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J:\GRNmapTesting\wt_alone_2014b\figure_10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r="21581"/>
          <a:stretch/>
        </p:blipFill>
        <p:spPr bwMode="auto">
          <a:xfrm>
            <a:off x="4512362" y="1854137"/>
            <a:ext cx="154265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J:\GRNmapTesting\wt_alone_2014b\figure_11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r="21595"/>
          <a:stretch/>
        </p:blipFill>
        <p:spPr bwMode="auto">
          <a:xfrm>
            <a:off x="6104310" y="1844135"/>
            <a:ext cx="152197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J:\GRNmapTesting\wt_alone_2014b\figure_12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r="22355"/>
          <a:stretch/>
        </p:blipFill>
        <p:spPr bwMode="auto">
          <a:xfrm>
            <a:off x="7614261" y="1844135"/>
            <a:ext cx="1497989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:\GRNmapTesting\wt_alone_2014b\figure_1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3"/>
          <a:stretch/>
        </p:blipFill>
        <p:spPr bwMode="auto">
          <a:xfrm>
            <a:off x="-72022" y="138953"/>
            <a:ext cx="1555376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GRNmapTesting\wt_alone_2014b\figure_2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2950"/>
          <a:stretch/>
        </p:blipFill>
        <p:spPr bwMode="auto">
          <a:xfrm>
            <a:off x="1483354" y="126253"/>
            <a:ext cx="149665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GRNmapTesting\wt_alone_2014b\figure_3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21881"/>
          <a:stretch/>
        </p:blipFill>
        <p:spPr bwMode="auto">
          <a:xfrm>
            <a:off x="3002488" y="138953"/>
            <a:ext cx="150987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GRNmapTesting\wt_alone_2014b\figure_4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4"/>
          <a:stretch/>
        </p:blipFill>
        <p:spPr bwMode="auto">
          <a:xfrm>
            <a:off x="4489880" y="124236"/>
            <a:ext cx="1548508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:\GRNmapTesting\wt_alone_2014b\figure_5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5"/>
          <a:stretch/>
        </p:blipFill>
        <p:spPr bwMode="auto">
          <a:xfrm>
            <a:off x="6038388" y="126253"/>
            <a:ext cx="1550895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J:\GRNmapTesting\wt_alone_2014b\figure_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r="22712"/>
          <a:stretch/>
        </p:blipFill>
        <p:spPr bwMode="auto">
          <a:xfrm>
            <a:off x="7626284" y="136936"/>
            <a:ext cx="1485966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935" y="228600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p=0.8702</a:t>
            </a:r>
            <a:endParaRPr lang="en-US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7399" y="228600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p=0.7161</a:t>
            </a:r>
            <a:endParaRPr lang="en-US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228599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p=0.0642</a:t>
            </a:r>
            <a:endParaRPr lang="en-US" sz="700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228598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p=0.4454</a:t>
            </a:r>
            <a:endParaRPr lang="en-US" sz="7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243902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p=0.1274</a:t>
            </a:r>
            <a:endParaRPr lang="en-US" sz="700" dirty="0"/>
          </a:p>
        </p:txBody>
      </p:sp>
      <p:sp>
        <p:nvSpPr>
          <p:cNvPr id="16" name="TextBox 15"/>
          <p:cNvSpPr txBox="1"/>
          <p:nvPr/>
        </p:nvSpPr>
        <p:spPr>
          <a:xfrm>
            <a:off x="8077200" y="243902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p=0.4125</a:t>
            </a:r>
            <a:endParaRPr lang="en-US" sz="7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199" y="1928826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p=0.1539</a:t>
            </a:r>
            <a:endParaRPr lang="en-US" sz="7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199" y="1928824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p=0.0409</a:t>
            </a:r>
            <a:endParaRPr lang="en-US" sz="700" dirty="0"/>
          </a:p>
        </p:txBody>
      </p:sp>
      <p:sp>
        <p:nvSpPr>
          <p:cNvPr id="25" name="TextBox 24"/>
          <p:cNvSpPr txBox="1"/>
          <p:nvPr/>
        </p:nvSpPr>
        <p:spPr>
          <a:xfrm>
            <a:off x="5445756" y="188672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p=0.0101</a:t>
            </a:r>
            <a:endParaRPr lang="en-US" sz="700" dirty="0"/>
          </a:p>
        </p:txBody>
      </p:sp>
      <p:sp>
        <p:nvSpPr>
          <p:cNvPr id="26" name="TextBox 25"/>
          <p:cNvSpPr txBox="1"/>
          <p:nvPr/>
        </p:nvSpPr>
        <p:spPr>
          <a:xfrm>
            <a:off x="3505199" y="192882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p=0.6387</a:t>
            </a:r>
            <a:endParaRPr lang="en-US" sz="7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1924987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p=0.5240</a:t>
            </a:r>
            <a:endParaRPr lang="en-US" sz="700" dirty="0"/>
          </a:p>
        </p:txBody>
      </p:sp>
      <p:sp>
        <p:nvSpPr>
          <p:cNvPr id="28" name="TextBox 27"/>
          <p:cNvSpPr txBox="1"/>
          <p:nvPr/>
        </p:nvSpPr>
        <p:spPr>
          <a:xfrm>
            <a:off x="8099612" y="192690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p=0.1028</a:t>
            </a:r>
            <a:endParaRPr lang="en-US" sz="700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" y="3639434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p=0.4275</a:t>
            </a:r>
            <a:endParaRPr lang="en-US" sz="700" dirty="0"/>
          </a:p>
        </p:txBody>
      </p:sp>
      <p:sp>
        <p:nvSpPr>
          <p:cNvPr id="36" name="TextBox 35"/>
          <p:cNvSpPr txBox="1"/>
          <p:nvPr/>
        </p:nvSpPr>
        <p:spPr>
          <a:xfrm>
            <a:off x="2008093" y="3626222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p=0.0017</a:t>
            </a:r>
            <a:endParaRPr lang="en-US" sz="700" dirty="0"/>
          </a:p>
        </p:txBody>
      </p:sp>
      <p:sp>
        <p:nvSpPr>
          <p:cNvPr id="37" name="TextBox 36"/>
          <p:cNvSpPr txBox="1"/>
          <p:nvPr/>
        </p:nvSpPr>
        <p:spPr>
          <a:xfrm>
            <a:off x="3581400" y="3626221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p=0.0228</a:t>
            </a:r>
            <a:endParaRPr lang="en-US" sz="700" dirty="0"/>
          </a:p>
        </p:txBody>
      </p:sp>
      <p:sp>
        <p:nvSpPr>
          <p:cNvPr id="38" name="TextBox 37"/>
          <p:cNvSpPr txBox="1"/>
          <p:nvPr/>
        </p:nvSpPr>
        <p:spPr>
          <a:xfrm>
            <a:off x="4953000" y="3615607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p=0.1330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53200" y="3600744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p=0.6046</a:t>
            </a:r>
            <a:endParaRPr lang="en-US" sz="700" dirty="0"/>
          </a:p>
        </p:txBody>
      </p:sp>
      <p:sp>
        <p:nvSpPr>
          <p:cNvPr id="40" name="TextBox 39"/>
          <p:cNvSpPr txBox="1"/>
          <p:nvPr/>
        </p:nvSpPr>
        <p:spPr>
          <a:xfrm>
            <a:off x="8102487" y="3639433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p=0.6367</a:t>
            </a:r>
            <a:endParaRPr lang="en-US" sz="7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5359223"/>
            <a:ext cx="384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Generally, the model fits the experimental data well.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1934" y="536254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p=0.1178</a:t>
            </a:r>
            <a:endParaRPr lang="en-US" sz="700" dirty="0"/>
          </a:p>
        </p:txBody>
      </p:sp>
      <p:sp>
        <p:nvSpPr>
          <p:cNvPr id="43" name="TextBox 42"/>
          <p:cNvSpPr txBox="1"/>
          <p:nvPr/>
        </p:nvSpPr>
        <p:spPr>
          <a:xfrm>
            <a:off x="2057398" y="5359223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p=0.0003</a:t>
            </a:r>
            <a:endParaRPr lang="en-US" sz="700" dirty="0"/>
          </a:p>
        </p:txBody>
      </p:sp>
      <p:sp>
        <p:nvSpPr>
          <p:cNvPr id="44" name="TextBox 43"/>
          <p:cNvSpPr txBox="1"/>
          <p:nvPr/>
        </p:nvSpPr>
        <p:spPr>
          <a:xfrm>
            <a:off x="3696890" y="5356138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p=0.0086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8675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J:\GRNmapTesting\wt_alone_2014b\figure_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r="21865"/>
          <a:stretch/>
        </p:blipFill>
        <p:spPr bwMode="auto">
          <a:xfrm>
            <a:off x="7580024" y="3573308"/>
            <a:ext cx="151698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J:\GRNmapTesting\wt_alone_2014b\figure_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22425"/>
          <a:stretch/>
        </p:blipFill>
        <p:spPr bwMode="auto">
          <a:xfrm>
            <a:off x="85713" y="5257800"/>
            <a:ext cx="149415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J:\GRNmapTesting\wt_alone_2014b\figure_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r="22556"/>
          <a:stretch/>
        </p:blipFill>
        <p:spPr bwMode="auto">
          <a:xfrm>
            <a:off x="1613364" y="5264989"/>
            <a:ext cx="149290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J:\GRNmapTesting\wt_alone_2014b\figure_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r="27021"/>
          <a:stretch/>
        </p:blipFill>
        <p:spPr bwMode="auto">
          <a:xfrm>
            <a:off x="3226270" y="5264989"/>
            <a:ext cx="145372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J:\GRNmapTesting\wt_alone_2014b\figure_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r="22842"/>
          <a:stretch/>
        </p:blipFill>
        <p:spPr bwMode="auto">
          <a:xfrm>
            <a:off x="32677" y="3596260"/>
            <a:ext cx="1480953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J:\GRNmapTesting\wt_alone_2014b\figure_1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22407"/>
          <a:stretch/>
        </p:blipFill>
        <p:spPr bwMode="auto">
          <a:xfrm>
            <a:off x="1541747" y="3596260"/>
            <a:ext cx="150488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J:\GRNmapTesting\wt_alone_2014b\figure_1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r="22065"/>
          <a:stretch/>
        </p:blipFill>
        <p:spPr bwMode="auto">
          <a:xfrm>
            <a:off x="3073348" y="3577569"/>
            <a:ext cx="148882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J:\GRNmapTesting\wt_alone_2014b\figure_1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r="23006"/>
          <a:stretch/>
        </p:blipFill>
        <p:spPr bwMode="auto">
          <a:xfrm>
            <a:off x="4556604" y="3577569"/>
            <a:ext cx="148079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J:\GRNmapTesting\wt_alone_2014b\figure_1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22117"/>
          <a:stretch/>
        </p:blipFill>
        <p:spPr bwMode="auto">
          <a:xfrm>
            <a:off x="6104310" y="3573308"/>
            <a:ext cx="1495245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:\GRNmapTesting\wt_alone_2014b\figure_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r="23064"/>
          <a:stretch/>
        </p:blipFill>
        <p:spPr bwMode="auto">
          <a:xfrm>
            <a:off x="12549" y="1844135"/>
            <a:ext cx="1475117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J:\GRNmapTesting\wt_alone_2014b\figure_8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22846"/>
          <a:stretch/>
        </p:blipFill>
        <p:spPr bwMode="auto">
          <a:xfrm>
            <a:off x="1541747" y="1849824"/>
            <a:ext cx="1460741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:\GRNmapTesting\wt_alone_2014b\figure_9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r="21650"/>
          <a:stretch/>
        </p:blipFill>
        <p:spPr bwMode="auto">
          <a:xfrm>
            <a:off x="3039501" y="1844135"/>
            <a:ext cx="1485159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J:\GRNmapTesting\wt_alone_2014b\figure_10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r="21581"/>
          <a:stretch/>
        </p:blipFill>
        <p:spPr bwMode="auto">
          <a:xfrm>
            <a:off x="4512362" y="1854137"/>
            <a:ext cx="154265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J:\GRNmapTesting\wt_alone_2014b\figure_11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r="21595"/>
          <a:stretch/>
        </p:blipFill>
        <p:spPr bwMode="auto">
          <a:xfrm>
            <a:off x="6104310" y="1844135"/>
            <a:ext cx="152197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J:\GRNmapTesting\wt_alone_2014b\figure_12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r="22355"/>
          <a:stretch/>
        </p:blipFill>
        <p:spPr bwMode="auto">
          <a:xfrm>
            <a:off x="7614261" y="1844135"/>
            <a:ext cx="1497989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:\GRNmapTesting\wt_alone_2014b\figure_1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3"/>
          <a:stretch/>
        </p:blipFill>
        <p:spPr bwMode="auto">
          <a:xfrm>
            <a:off x="-72022" y="138953"/>
            <a:ext cx="1555376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GRNmapTesting\wt_alone_2014b\figure_2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2950"/>
          <a:stretch/>
        </p:blipFill>
        <p:spPr bwMode="auto">
          <a:xfrm>
            <a:off x="1483354" y="126253"/>
            <a:ext cx="149665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GRNmapTesting\wt_alone_2014b\figure_3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21881"/>
          <a:stretch/>
        </p:blipFill>
        <p:spPr bwMode="auto">
          <a:xfrm>
            <a:off x="3002488" y="138953"/>
            <a:ext cx="1509874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GRNmapTesting\wt_alone_2014b\figure_4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4"/>
          <a:stretch/>
        </p:blipFill>
        <p:spPr bwMode="auto">
          <a:xfrm>
            <a:off x="4489880" y="124236"/>
            <a:ext cx="1548508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:\GRNmapTesting\wt_alone_2014b\figure_5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5"/>
          <a:stretch/>
        </p:blipFill>
        <p:spPr bwMode="auto">
          <a:xfrm>
            <a:off x="6038388" y="126253"/>
            <a:ext cx="1550895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J:\GRNmapTesting\wt_alone_2014b\figure_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r="22712"/>
          <a:stretch/>
        </p:blipFill>
        <p:spPr bwMode="auto">
          <a:xfrm>
            <a:off x="7626284" y="136936"/>
            <a:ext cx="1485966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935" y="228600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p=0.8702</a:t>
            </a:r>
            <a:endParaRPr lang="en-US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7399" y="228600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p=0.7161</a:t>
            </a:r>
            <a:endParaRPr lang="en-US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228599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p=0.0642</a:t>
            </a:r>
            <a:endParaRPr lang="en-US" sz="700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228598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p=0.4454</a:t>
            </a:r>
            <a:endParaRPr lang="en-US" sz="7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243902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p=0.1274</a:t>
            </a:r>
            <a:endParaRPr lang="en-US" sz="700" dirty="0"/>
          </a:p>
        </p:txBody>
      </p:sp>
      <p:sp>
        <p:nvSpPr>
          <p:cNvPr id="16" name="TextBox 15"/>
          <p:cNvSpPr txBox="1"/>
          <p:nvPr/>
        </p:nvSpPr>
        <p:spPr>
          <a:xfrm>
            <a:off x="8077200" y="243902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p=0.4125</a:t>
            </a:r>
            <a:endParaRPr lang="en-US" sz="7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199" y="1928826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p=0.1539</a:t>
            </a:r>
            <a:endParaRPr lang="en-US" sz="7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199" y="1928824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p=0.0409</a:t>
            </a:r>
            <a:endParaRPr lang="en-US" sz="700" dirty="0"/>
          </a:p>
        </p:txBody>
      </p:sp>
      <p:sp>
        <p:nvSpPr>
          <p:cNvPr id="25" name="TextBox 24"/>
          <p:cNvSpPr txBox="1"/>
          <p:nvPr/>
        </p:nvSpPr>
        <p:spPr>
          <a:xfrm>
            <a:off x="5445756" y="188672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p=0.0101</a:t>
            </a:r>
            <a:endParaRPr lang="en-US" sz="700" dirty="0"/>
          </a:p>
        </p:txBody>
      </p:sp>
      <p:sp>
        <p:nvSpPr>
          <p:cNvPr id="26" name="TextBox 25"/>
          <p:cNvSpPr txBox="1"/>
          <p:nvPr/>
        </p:nvSpPr>
        <p:spPr>
          <a:xfrm>
            <a:off x="3505199" y="192882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p=0.6387</a:t>
            </a:r>
            <a:endParaRPr lang="en-US" sz="70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1924987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p=0.5240</a:t>
            </a:r>
            <a:endParaRPr lang="en-US" sz="700" dirty="0"/>
          </a:p>
        </p:txBody>
      </p:sp>
      <p:sp>
        <p:nvSpPr>
          <p:cNvPr id="28" name="TextBox 27"/>
          <p:cNvSpPr txBox="1"/>
          <p:nvPr/>
        </p:nvSpPr>
        <p:spPr>
          <a:xfrm>
            <a:off x="8099612" y="192690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p=0.1028</a:t>
            </a:r>
            <a:endParaRPr lang="en-US" sz="700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" y="3639434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p=0.4275</a:t>
            </a:r>
            <a:endParaRPr lang="en-US" sz="700" dirty="0"/>
          </a:p>
        </p:txBody>
      </p:sp>
      <p:sp>
        <p:nvSpPr>
          <p:cNvPr id="36" name="TextBox 35"/>
          <p:cNvSpPr txBox="1"/>
          <p:nvPr/>
        </p:nvSpPr>
        <p:spPr>
          <a:xfrm>
            <a:off x="2008093" y="3626222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p=0.0017</a:t>
            </a:r>
            <a:endParaRPr lang="en-US" sz="700" dirty="0"/>
          </a:p>
        </p:txBody>
      </p:sp>
      <p:sp>
        <p:nvSpPr>
          <p:cNvPr id="37" name="TextBox 36"/>
          <p:cNvSpPr txBox="1"/>
          <p:nvPr/>
        </p:nvSpPr>
        <p:spPr>
          <a:xfrm>
            <a:off x="3581400" y="3626221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p=0.0228</a:t>
            </a:r>
            <a:endParaRPr lang="en-US" sz="700" dirty="0"/>
          </a:p>
        </p:txBody>
      </p:sp>
      <p:sp>
        <p:nvSpPr>
          <p:cNvPr id="38" name="TextBox 37"/>
          <p:cNvSpPr txBox="1"/>
          <p:nvPr/>
        </p:nvSpPr>
        <p:spPr>
          <a:xfrm>
            <a:off x="4953000" y="3615607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p=0.1330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53200" y="3600744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p=0.6046</a:t>
            </a:r>
            <a:endParaRPr lang="en-US" sz="700" dirty="0"/>
          </a:p>
        </p:txBody>
      </p:sp>
      <p:sp>
        <p:nvSpPr>
          <p:cNvPr id="40" name="TextBox 39"/>
          <p:cNvSpPr txBox="1"/>
          <p:nvPr/>
        </p:nvSpPr>
        <p:spPr>
          <a:xfrm>
            <a:off x="8102487" y="3639433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p=0.6367</a:t>
            </a:r>
            <a:endParaRPr lang="en-US" sz="700" dirty="0"/>
          </a:p>
        </p:txBody>
      </p:sp>
      <p:sp>
        <p:nvSpPr>
          <p:cNvPr id="42" name="TextBox 41"/>
          <p:cNvSpPr txBox="1"/>
          <p:nvPr/>
        </p:nvSpPr>
        <p:spPr>
          <a:xfrm>
            <a:off x="551934" y="5362545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p=0.1178</a:t>
            </a:r>
            <a:endParaRPr lang="en-US" sz="700" dirty="0"/>
          </a:p>
        </p:txBody>
      </p:sp>
      <p:sp>
        <p:nvSpPr>
          <p:cNvPr id="43" name="TextBox 42"/>
          <p:cNvSpPr txBox="1"/>
          <p:nvPr/>
        </p:nvSpPr>
        <p:spPr>
          <a:xfrm>
            <a:off x="2057398" y="5359223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p=0.0003</a:t>
            </a:r>
            <a:endParaRPr lang="en-US" sz="700" dirty="0"/>
          </a:p>
        </p:txBody>
      </p:sp>
      <p:sp>
        <p:nvSpPr>
          <p:cNvPr id="44" name="TextBox 43"/>
          <p:cNvSpPr txBox="1"/>
          <p:nvPr/>
        </p:nvSpPr>
        <p:spPr>
          <a:xfrm>
            <a:off x="3696890" y="5356138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p=0.0086</a:t>
            </a:r>
            <a:endParaRPr lang="en-US" sz="700" dirty="0"/>
          </a:p>
        </p:txBody>
      </p:sp>
      <p:sp>
        <p:nvSpPr>
          <p:cNvPr id="2" name="Rectangle 1"/>
          <p:cNvSpPr/>
          <p:nvPr/>
        </p:nvSpPr>
        <p:spPr>
          <a:xfrm>
            <a:off x="1483354" y="3581543"/>
            <a:ext cx="1674322" cy="152347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05400" y="5359223"/>
            <a:ext cx="384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Generally, the model fits the experimental data well.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2" y="-267694"/>
            <a:ext cx="8915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PHD1 Has a Good Fit with Significant Dynamics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685800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Regulators: PHD1, CIN5, FHL1, SKN7, SKO1, SWI4, SWI6 </a:t>
            </a:r>
            <a:endParaRPr lang="en-US" sz="1600" b="1" dirty="0"/>
          </a:p>
        </p:txBody>
      </p:sp>
      <p:pic>
        <p:nvPicPr>
          <p:cNvPr id="5" name="Picture 15" descr="J:\GRNmapTesting\wt_alone_2014b\figure_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22407"/>
          <a:stretch/>
        </p:blipFill>
        <p:spPr bwMode="auto">
          <a:xfrm>
            <a:off x="4734226" y="1176019"/>
            <a:ext cx="3647774" cy="365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1427065"/>
            <a:ext cx="1359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B&amp;H p=0.0017</a:t>
            </a:r>
            <a:endParaRPr lang="en-US" sz="1000" b="1" dirty="0"/>
          </a:p>
        </p:txBody>
      </p:sp>
      <p:pic>
        <p:nvPicPr>
          <p:cNvPr id="7" name="Picture 15" descr="J:\GRNmapTesting\wt_alone_2014b\figure_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22407"/>
          <a:stretch/>
        </p:blipFill>
        <p:spPr bwMode="auto">
          <a:xfrm>
            <a:off x="-7595" y="634720"/>
            <a:ext cx="1304330" cy="13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5609" y="767211"/>
            <a:ext cx="7434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p=0.0017</a:t>
            </a:r>
            <a:endParaRPr lang="en-US" sz="700" dirty="0"/>
          </a:p>
        </p:txBody>
      </p:sp>
      <p:pic>
        <p:nvPicPr>
          <p:cNvPr id="9" name="Picture 4" descr="J:\GRNmapTesting\wt_alone_2014b\figure_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21881"/>
          <a:stretch/>
        </p:blipFill>
        <p:spPr bwMode="auto">
          <a:xfrm>
            <a:off x="1384147" y="1505781"/>
            <a:ext cx="1292436" cy="12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0200" y="1595428"/>
            <a:ext cx="9812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p=0.0642</a:t>
            </a:r>
            <a:endParaRPr lang="en-US" sz="700" dirty="0"/>
          </a:p>
        </p:txBody>
      </p:sp>
      <p:pic>
        <p:nvPicPr>
          <p:cNvPr id="11" name="Picture 5" descr="J:\GRNmapTesting\wt_alone_2014b\figure_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4"/>
          <a:stretch/>
        </p:blipFill>
        <p:spPr bwMode="auto">
          <a:xfrm>
            <a:off x="-19318" y="2133600"/>
            <a:ext cx="132952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4916" y="2255237"/>
            <a:ext cx="10257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p=0.4454</a:t>
            </a:r>
            <a:endParaRPr lang="en-US" sz="700" dirty="0"/>
          </a:p>
        </p:txBody>
      </p:sp>
      <p:pic>
        <p:nvPicPr>
          <p:cNvPr id="13" name="Picture 16" descr="J:\GRNmapTesting\wt_alone_2014b\figure_1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r="22065"/>
          <a:stretch/>
        </p:blipFill>
        <p:spPr bwMode="auto">
          <a:xfrm>
            <a:off x="1402582" y="3104037"/>
            <a:ext cx="1292436" cy="130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15550" y="3192303"/>
            <a:ext cx="12043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p=0.0228</a:t>
            </a:r>
            <a:endParaRPr lang="en-US" sz="700" dirty="0"/>
          </a:p>
        </p:txBody>
      </p:sp>
      <p:pic>
        <p:nvPicPr>
          <p:cNvPr id="15" name="Picture 17" descr="J:\GRNmapTesting\wt_alone_2014b\figure_1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r="23006"/>
          <a:stretch/>
        </p:blipFill>
        <p:spPr bwMode="auto">
          <a:xfrm>
            <a:off x="74880" y="3963051"/>
            <a:ext cx="1256679" cy="128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4917" y="4041944"/>
            <a:ext cx="903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p=0.1330</a:t>
            </a:r>
          </a:p>
        </p:txBody>
      </p:sp>
      <p:pic>
        <p:nvPicPr>
          <p:cNvPr id="17" name="Picture 23" descr="J:\GRNmapTesting\wt_alone_2014b\figure_1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r="21865"/>
          <a:stretch/>
        </p:blipFill>
        <p:spPr bwMode="auto">
          <a:xfrm>
            <a:off x="1344548" y="4699279"/>
            <a:ext cx="1319488" cy="131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51631" y="4808152"/>
            <a:ext cx="9298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p=0.6367</a:t>
            </a:r>
            <a:endParaRPr lang="en-US" sz="700" dirty="0"/>
          </a:p>
        </p:txBody>
      </p:sp>
      <p:pic>
        <p:nvPicPr>
          <p:cNvPr id="19" name="Picture 20" descr="J:\GRNmapTesting\wt_alone_2014b\figure_1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22425"/>
          <a:stretch/>
        </p:blipFill>
        <p:spPr bwMode="auto">
          <a:xfrm>
            <a:off x="7861" y="5471783"/>
            <a:ext cx="1297332" cy="13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74918" y="5576528"/>
            <a:ext cx="9426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B&amp;H p=0.1178</a:t>
            </a:r>
            <a:endParaRPr lang="en-US" sz="700" dirty="0"/>
          </a:p>
        </p:txBody>
      </p:sp>
      <p:sp>
        <p:nvSpPr>
          <p:cNvPr id="21" name="TextBox 20"/>
          <p:cNvSpPr txBox="1"/>
          <p:nvPr/>
        </p:nvSpPr>
        <p:spPr>
          <a:xfrm>
            <a:off x="2678622" y="1119288"/>
            <a:ext cx="2092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Weight: 0.16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19052" y="1869765"/>
            <a:ext cx="175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Weight: -0.28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719052" y="2762976"/>
            <a:ext cx="1742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Weight: 0.062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45713" y="5086011"/>
            <a:ext cx="2262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Weight: 0.16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746060" y="3511684"/>
            <a:ext cx="175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Weight: -0.10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46060" y="4327730"/>
            <a:ext cx="2092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Weight: 0.085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746060" y="5910199"/>
            <a:ext cx="2262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Weight: 0.14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25436" y="5086011"/>
            <a:ext cx="4562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Most regulators also have significant dynamics, making the weights easier to estimate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62200" y="6224927"/>
            <a:ext cx="235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Total repression: -0.38</a:t>
            </a:r>
            <a:endParaRPr lang="en-US" sz="1600" b="1" dirty="0"/>
          </a:p>
          <a:p>
            <a:r>
              <a:rPr lang="en-US" sz="1600" b="1" dirty="0" smtClean="0"/>
              <a:t>Total activation: 0.61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467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990600" y="228600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</a:rPr>
              <a:t>Systems Biology Workflow</a:t>
            </a:r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3200400" y="1066800"/>
            <a:ext cx="2586038" cy="927100"/>
            <a:chOff x="4572000" y="1067509"/>
            <a:chExt cx="2585258" cy="926810"/>
          </a:xfrm>
        </p:grpSpPr>
        <p:sp>
          <p:nvSpPr>
            <p:cNvPr id="54297" name="Rounded Rectangle 1"/>
            <p:cNvSpPr>
              <a:spLocks noChangeArrowheads="1"/>
            </p:cNvSpPr>
            <p:nvPr/>
          </p:nvSpPr>
          <p:spPr bwMode="auto">
            <a:xfrm>
              <a:off x="4577542" y="1067509"/>
              <a:ext cx="2509058" cy="92333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298" name="TextBox 2"/>
            <p:cNvSpPr txBox="1">
              <a:spLocks noChangeArrowheads="1"/>
            </p:cNvSpPr>
            <p:nvPr/>
          </p:nvSpPr>
          <p:spPr bwMode="auto">
            <a:xfrm>
              <a:off x="4572000" y="1070989"/>
              <a:ext cx="258525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DNA microarray data: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wet lab-generated or published</a:t>
              </a:r>
            </a:p>
          </p:txBody>
        </p:sp>
      </p:grp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6096000" y="2431802"/>
            <a:ext cx="2328252" cy="1187087"/>
            <a:chOff x="6082608" y="2148234"/>
            <a:chExt cx="2328251" cy="1185695"/>
          </a:xfrm>
        </p:grpSpPr>
        <p:sp>
          <p:nvSpPr>
            <p:cNvPr id="54295" name="Rounded Rectangle 12"/>
            <p:cNvSpPr>
              <a:spLocks noChangeArrowheads="1"/>
            </p:cNvSpPr>
            <p:nvPr/>
          </p:nvSpPr>
          <p:spPr bwMode="auto">
            <a:xfrm>
              <a:off x="6082608" y="2148234"/>
              <a:ext cx="2303462" cy="118569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296" name="TextBox 5"/>
            <p:cNvSpPr txBox="1">
              <a:spLocks noChangeArrowheads="1"/>
            </p:cNvSpPr>
            <p:nvPr/>
          </p:nvSpPr>
          <p:spPr bwMode="auto">
            <a:xfrm>
              <a:off x="6107397" y="2386482"/>
              <a:ext cx="2303462" cy="64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</a:rPr>
                <a:t>Statistical analysis,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clustering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6096000" y="4387850"/>
            <a:ext cx="2359025" cy="646113"/>
            <a:chOff x="5832765" y="3581399"/>
            <a:chExt cx="2359429" cy="646332"/>
          </a:xfrm>
        </p:grpSpPr>
        <p:sp>
          <p:nvSpPr>
            <p:cNvPr id="54293" name="Rounded Rectangle 13"/>
            <p:cNvSpPr>
              <a:spLocks noChangeArrowheads="1"/>
            </p:cNvSpPr>
            <p:nvPr/>
          </p:nvSpPr>
          <p:spPr bwMode="auto">
            <a:xfrm>
              <a:off x="5864629" y="3581399"/>
              <a:ext cx="2212572" cy="64633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294" name="TextBox 6"/>
            <p:cNvSpPr txBox="1">
              <a:spLocks noChangeArrowheads="1"/>
            </p:cNvSpPr>
            <p:nvPr/>
          </p:nvSpPr>
          <p:spPr bwMode="auto">
            <a:xfrm>
              <a:off x="5832765" y="3581400"/>
              <a:ext cx="23594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Generate gene regulatory network</a:t>
              </a:r>
            </a:p>
          </p:txBody>
        </p:sp>
      </p:grp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3336925" y="5410200"/>
            <a:ext cx="2312988" cy="646113"/>
            <a:chOff x="6072911" y="4552193"/>
            <a:chExt cx="2313160" cy="646332"/>
          </a:xfrm>
        </p:grpSpPr>
        <p:sp>
          <p:nvSpPr>
            <p:cNvPr id="54291" name="Rounded Rectangle 14"/>
            <p:cNvSpPr>
              <a:spLocks noChangeArrowheads="1"/>
            </p:cNvSpPr>
            <p:nvPr/>
          </p:nvSpPr>
          <p:spPr bwMode="auto">
            <a:xfrm>
              <a:off x="6082608" y="4552193"/>
              <a:ext cx="2303463" cy="646332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292" name="TextBox 7"/>
            <p:cNvSpPr txBox="1">
              <a:spLocks noChangeArrowheads="1"/>
            </p:cNvSpPr>
            <p:nvPr/>
          </p:nvSpPr>
          <p:spPr bwMode="auto">
            <a:xfrm>
              <a:off x="6072911" y="4552193"/>
              <a:ext cx="23131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Modeling dynamics of the network</a:t>
              </a:r>
            </a:p>
          </p:txBody>
        </p:sp>
      </p:grpSp>
      <p:sp>
        <p:nvSpPr>
          <p:cNvPr id="54279" name="Rounded Rectangle 11"/>
          <p:cNvSpPr>
            <a:spLocks noChangeArrowheads="1"/>
          </p:cNvSpPr>
          <p:nvPr/>
        </p:nvSpPr>
        <p:spPr bwMode="auto">
          <a:xfrm>
            <a:off x="593725" y="4537075"/>
            <a:ext cx="2508250" cy="3587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0" name="TextBox 8"/>
          <p:cNvSpPr txBox="1">
            <a:spLocks noChangeArrowheads="1"/>
          </p:cNvSpPr>
          <p:nvPr/>
        </p:nvSpPr>
        <p:spPr bwMode="auto">
          <a:xfrm>
            <a:off x="542925" y="4524375"/>
            <a:ext cx="261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Visualizing the results</a:t>
            </a:r>
          </a:p>
        </p:txBody>
      </p:sp>
      <p:grpSp>
        <p:nvGrpSpPr>
          <p:cNvPr id="54281" name="Group 8"/>
          <p:cNvGrpSpPr>
            <a:grpSpLocks/>
          </p:cNvGrpSpPr>
          <p:nvPr/>
        </p:nvGrpSpPr>
        <p:grpSpPr bwMode="auto">
          <a:xfrm>
            <a:off x="742950" y="2687638"/>
            <a:ext cx="2214563" cy="646112"/>
            <a:chOff x="953818" y="2687598"/>
            <a:chExt cx="2214656" cy="646331"/>
          </a:xfrm>
        </p:grpSpPr>
        <p:sp>
          <p:nvSpPr>
            <p:cNvPr id="54289" name="Rounded Rectangle 10"/>
            <p:cNvSpPr>
              <a:spLocks noChangeArrowheads="1"/>
            </p:cNvSpPr>
            <p:nvPr/>
          </p:nvSpPr>
          <p:spPr bwMode="auto">
            <a:xfrm>
              <a:off x="953818" y="2687598"/>
              <a:ext cx="2214656" cy="64633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290" name="TextBox 9"/>
            <p:cNvSpPr txBox="1">
              <a:spLocks noChangeArrowheads="1"/>
            </p:cNvSpPr>
            <p:nvPr/>
          </p:nvSpPr>
          <p:spPr bwMode="auto">
            <a:xfrm>
              <a:off x="953818" y="2687598"/>
              <a:ext cx="22146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New experimental questions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 flipH="1">
            <a:off x="5867400" y="5181600"/>
            <a:ext cx="1282700" cy="609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V="1">
            <a:off x="1752600" y="1528763"/>
            <a:ext cx="1295400" cy="98583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6019800" y="1524000"/>
            <a:ext cx="1130300" cy="6858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1847850" y="5033963"/>
            <a:ext cx="1352550" cy="75723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V="1">
            <a:off x="1752600" y="3429000"/>
            <a:ext cx="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>
            <a:off x="7234238" y="3657600"/>
            <a:ext cx="0" cy="609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288" name="TextBox 2"/>
          <p:cNvSpPr txBox="1">
            <a:spLocks noChangeArrowheads="1"/>
          </p:cNvSpPr>
          <p:nvPr/>
        </p:nvSpPr>
        <p:spPr bwMode="auto">
          <a:xfrm>
            <a:off x="2993372" y="3505834"/>
            <a:ext cx="304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FF0000"/>
                </a:solidFill>
              </a:rPr>
              <a:t>Anindita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Varshneya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1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0090"/>
                </a:solidFill>
                <a:latin typeface="Arial"/>
                <a:cs typeface="Arial"/>
              </a:rPr>
              <a:t>GRNmap</a:t>
            </a:r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 Produces an Excel Spreadsheet with an Adjacency Matrix Representing the Network</a:t>
            </a:r>
            <a:endParaRPr lang="en-US" sz="2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4180"/>
            <a:ext cx="8229600" cy="34356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 smtClean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0 represents no relationship.</a:t>
            </a:r>
          </a:p>
          <a:p>
            <a:r>
              <a:rPr lang="en-US" sz="2400" b="1" dirty="0" smtClean="0">
                <a:latin typeface="Arial"/>
                <a:cs typeface="Arial"/>
              </a:rPr>
              <a:t>A positive number shows activation.</a:t>
            </a:r>
          </a:p>
          <a:p>
            <a:r>
              <a:rPr lang="en-US" sz="2400" b="1" dirty="0" smtClean="0">
                <a:latin typeface="Arial"/>
                <a:cs typeface="Arial"/>
              </a:rPr>
              <a:t>A negative weight signifies repression.</a:t>
            </a:r>
          </a:p>
          <a:p>
            <a:r>
              <a:rPr lang="en-US" sz="2400" b="1" dirty="0" smtClean="0">
                <a:latin typeface="Arial"/>
                <a:cs typeface="Arial"/>
              </a:rPr>
              <a:t>The magnitude of the weight is the strength of the relationship.</a:t>
            </a:r>
          </a:p>
          <a:p>
            <a:r>
              <a:rPr lang="en-US" sz="2400" b="1" dirty="0" smtClean="0">
                <a:latin typeface="Arial"/>
                <a:cs typeface="Arial"/>
              </a:rPr>
              <a:t>However, </a:t>
            </a:r>
            <a:r>
              <a:rPr lang="en-US" sz="2400" b="1" dirty="0" err="1" smtClean="0">
                <a:latin typeface="Arial"/>
                <a:cs typeface="Arial"/>
              </a:rPr>
              <a:t>GRNmap</a:t>
            </a:r>
            <a:r>
              <a:rPr lang="en-US" sz="2400" b="1" dirty="0" smtClean="0">
                <a:latin typeface="Arial"/>
                <a:cs typeface="Arial"/>
              </a:rPr>
              <a:t> does not generate any visual representation of the Gene Regulatory Network.</a:t>
            </a:r>
            <a:endParaRPr lang="en-US" sz="2400" b="1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500"/>
            <a:ext cx="9144000" cy="23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990600" y="228600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</a:rPr>
              <a:t>Systems Biology Workflow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3200400" y="1066800"/>
            <a:ext cx="2586038" cy="927100"/>
            <a:chOff x="4572000" y="1067509"/>
            <a:chExt cx="2585258" cy="926810"/>
          </a:xfrm>
        </p:grpSpPr>
        <p:sp>
          <p:nvSpPr>
            <p:cNvPr id="36889" name="Rounded Rectangle 1"/>
            <p:cNvSpPr>
              <a:spLocks noChangeArrowheads="1"/>
            </p:cNvSpPr>
            <p:nvPr/>
          </p:nvSpPr>
          <p:spPr bwMode="auto">
            <a:xfrm>
              <a:off x="4577542" y="1067509"/>
              <a:ext cx="2509058" cy="92333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90" name="TextBox 2"/>
            <p:cNvSpPr txBox="1">
              <a:spLocks noChangeArrowheads="1"/>
            </p:cNvSpPr>
            <p:nvPr/>
          </p:nvSpPr>
          <p:spPr bwMode="auto">
            <a:xfrm>
              <a:off x="4572000" y="1070989"/>
              <a:ext cx="258525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DNA microarray data: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wet lab-generated or published</a:t>
              </a:r>
            </a:p>
          </p:txBody>
        </p:sp>
      </p:grpSp>
      <p:sp>
        <p:nvSpPr>
          <p:cNvPr id="36868" name="Rounded Rectangle 12"/>
          <p:cNvSpPr>
            <a:spLocks noChangeArrowheads="1"/>
          </p:cNvSpPr>
          <p:nvPr/>
        </p:nvSpPr>
        <p:spPr bwMode="auto">
          <a:xfrm>
            <a:off x="6086475" y="2425700"/>
            <a:ext cx="2303463" cy="11858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127859" y="4362226"/>
            <a:ext cx="2359025" cy="652044"/>
            <a:chOff x="5832763" y="3581399"/>
            <a:chExt cx="2359429" cy="652265"/>
          </a:xfrm>
        </p:grpSpPr>
        <p:sp>
          <p:nvSpPr>
            <p:cNvPr id="36887" name="Rounded Rectangle 13"/>
            <p:cNvSpPr>
              <a:spLocks noChangeArrowheads="1"/>
            </p:cNvSpPr>
            <p:nvPr/>
          </p:nvSpPr>
          <p:spPr bwMode="auto">
            <a:xfrm>
              <a:off x="5864629" y="3581399"/>
              <a:ext cx="2212572" cy="64633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8" name="TextBox 6"/>
            <p:cNvSpPr txBox="1">
              <a:spLocks noChangeArrowheads="1"/>
            </p:cNvSpPr>
            <p:nvPr/>
          </p:nvSpPr>
          <p:spPr bwMode="auto">
            <a:xfrm>
              <a:off x="5832763" y="3587333"/>
              <a:ext cx="23594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70C0"/>
                  </a:solidFill>
                </a:rPr>
                <a:t>Generate gene regulatory network</a:t>
              </a:r>
            </a:p>
          </p:txBody>
        </p:sp>
      </p:grp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3336925" y="5410200"/>
            <a:ext cx="2312988" cy="646113"/>
            <a:chOff x="6072911" y="4552193"/>
            <a:chExt cx="2313160" cy="646332"/>
          </a:xfrm>
        </p:grpSpPr>
        <p:sp>
          <p:nvSpPr>
            <p:cNvPr id="36885" name="Rounded Rectangle 14"/>
            <p:cNvSpPr>
              <a:spLocks noChangeArrowheads="1"/>
            </p:cNvSpPr>
            <p:nvPr/>
          </p:nvSpPr>
          <p:spPr bwMode="auto">
            <a:xfrm>
              <a:off x="6082608" y="4552193"/>
              <a:ext cx="2303463" cy="646332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6" name="TextBox 7"/>
            <p:cNvSpPr txBox="1">
              <a:spLocks noChangeArrowheads="1"/>
            </p:cNvSpPr>
            <p:nvPr/>
          </p:nvSpPr>
          <p:spPr bwMode="auto">
            <a:xfrm>
              <a:off x="6072911" y="4552193"/>
              <a:ext cx="23131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Modeling dynamics of the network</a:t>
              </a:r>
            </a:p>
          </p:txBody>
        </p:sp>
      </p:grpSp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542925" y="4527550"/>
            <a:ext cx="2616200" cy="368300"/>
            <a:chOff x="0" y="3323625"/>
            <a:chExt cx="2617063" cy="369332"/>
          </a:xfrm>
        </p:grpSpPr>
        <p:sp>
          <p:nvSpPr>
            <p:cNvPr id="36883" name="Rounded Rectangle 11"/>
            <p:cNvSpPr>
              <a:spLocks noChangeArrowheads="1"/>
            </p:cNvSpPr>
            <p:nvPr/>
          </p:nvSpPr>
          <p:spPr bwMode="auto">
            <a:xfrm>
              <a:off x="50938" y="3333928"/>
              <a:ext cx="2509058" cy="359029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4" name="TextBox 8"/>
            <p:cNvSpPr txBox="1">
              <a:spLocks noChangeArrowheads="1"/>
            </p:cNvSpPr>
            <p:nvPr/>
          </p:nvSpPr>
          <p:spPr bwMode="auto">
            <a:xfrm>
              <a:off x="0" y="3323625"/>
              <a:ext cx="2617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Visualizing the results</a:t>
              </a:r>
            </a:p>
          </p:txBody>
        </p:sp>
      </p:grpSp>
      <p:grpSp>
        <p:nvGrpSpPr>
          <p:cNvPr id="36872" name="Group 8"/>
          <p:cNvGrpSpPr>
            <a:grpSpLocks/>
          </p:cNvGrpSpPr>
          <p:nvPr/>
        </p:nvGrpSpPr>
        <p:grpSpPr bwMode="auto">
          <a:xfrm>
            <a:off x="742950" y="2687638"/>
            <a:ext cx="2214563" cy="646112"/>
            <a:chOff x="953818" y="2687598"/>
            <a:chExt cx="2214656" cy="646331"/>
          </a:xfrm>
        </p:grpSpPr>
        <p:sp>
          <p:nvSpPr>
            <p:cNvPr id="36881" name="Rounded Rectangle 10"/>
            <p:cNvSpPr>
              <a:spLocks noChangeArrowheads="1"/>
            </p:cNvSpPr>
            <p:nvPr/>
          </p:nvSpPr>
          <p:spPr bwMode="auto">
            <a:xfrm>
              <a:off x="953818" y="2687598"/>
              <a:ext cx="2214656" cy="64633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2" name="TextBox 9"/>
            <p:cNvSpPr txBox="1">
              <a:spLocks noChangeArrowheads="1"/>
            </p:cNvSpPr>
            <p:nvPr/>
          </p:nvSpPr>
          <p:spPr bwMode="auto">
            <a:xfrm>
              <a:off x="953818" y="2687598"/>
              <a:ext cx="22146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New experimental questions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 flipH="1">
            <a:off x="5867400" y="5181600"/>
            <a:ext cx="1282700" cy="609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V="1">
            <a:off x="1752600" y="1528763"/>
            <a:ext cx="1295400" cy="98583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6019800" y="1524000"/>
            <a:ext cx="1130300" cy="6858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1847850" y="5033963"/>
            <a:ext cx="1352550" cy="75723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V="1">
            <a:off x="1752600" y="3429000"/>
            <a:ext cx="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>
            <a:off x="7234238" y="3657600"/>
            <a:ext cx="0" cy="609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79" name="TextBox 5"/>
          <p:cNvSpPr txBox="1">
            <a:spLocks noChangeArrowheads="1"/>
          </p:cNvSpPr>
          <p:nvPr/>
        </p:nvSpPr>
        <p:spPr bwMode="auto">
          <a:xfrm>
            <a:off x="6123780" y="2729299"/>
            <a:ext cx="2303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</a:rPr>
              <a:t>Statistical analysis,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70C0"/>
                </a:solidFill>
              </a:rPr>
              <a:t>clustering</a:t>
            </a:r>
            <a:endParaRPr lang="en-US" altLang="en-US" sz="1800" dirty="0">
              <a:solidFill>
                <a:srgbClr val="0070C0"/>
              </a:solidFill>
            </a:endParaRPr>
          </a:p>
        </p:txBody>
      </p:sp>
      <p:sp>
        <p:nvSpPr>
          <p:cNvPr id="36880" name="TextBox 2"/>
          <p:cNvSpPr txBox="1">
            <a:spLocks noChangeArrowheads="1"/>
          </p:cNvSpPr>
          <p:nvPr/>
        </p:nvSpPr>
        <p:spPr bwMode="auto">
          <a:xfrm>
            <a:off x="3462720" y="3462635"/>
            <a:ext cx="2061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Tessa Morris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0090"/>
                </a:solidFill>
                <a:latin typeface="Arial"/>
                <a:cs typeface="Arial"/>
              </a:rPr>
              <a:t>GRNsight</a:t>
            </a:r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 Has Sophisticated Architecture and Follows Open Source Development Practices</a:t>
            </a:r>
            <a:endParaRPr lang="en-US" sz="2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GRNsight</a:t>
            </a:r>
            <a:r>
              <a:rPr lang="en-US" sz="2400" b="1" dirty="0" smtClean="0">
                <a:latin typeface="Arial"/>
                <a:cs typeface="Arial"/>
              </a:rPr>
              <a:t> has two parts:</a:t>
            </a:r>
          </a:p>
          <a:p>
            <a:pPr lvl="1"/>
            <a:r>
              <a:rPr lang="en-US" sz="2000" b="1" dirty="0" smtClean="0">
                <a:latin typeface="Arial"/>
                <a:cs typeface="Arial"/>
              </a:rPr>
              <a:t>The server parses the spreadsheet using the </a:t>
            </a:r>
            <a:r>
              <a:rPr lang="en-US" sz="2000" b="1" dirty="0" err="1" smtClean="0">
                <a:latin typeface="Arial"/>
                <a:cs typeface="Arial"/>
              </a:rPr>
              <a:t>node.js</a:t>
            </a:r>
            <a:r>
              <a:rPr lang="en-US" sz="2000" b="1" dirty="0" smtClean="0">
                <a:latin typeface="Arial"/>
                <a:cs typeface="Arial"/>
              </a:rPr>
              <a:t> framework</a:t>
            </a:r>
          </a:p>
          <a:p>
            <a:pPr lvl="1"/>
            <a:r>
              <a:rPr lang="en-US" sz="2000" b="1" dirty="0" smtClean="0">
                <a:latin typeface="Arial"/>
                <a:cs typeface="Arial"/>
              </a:rPr>
              <a:t>The web client receives that data and generates the graph visualization</a:t>
            </a:r>
          </a:p>
          <a:p>
            <a:r>
              <a:rPr lang="en-US" sz="2400" b="1" dirty="0" err="1" smtClean="0">
                <a:latin typeface="Arial"/>
                <a:cs typeface="Arial"/>
              </a:rPr>
              <a:t>GRNsight</a:t>
            </a:r>
            <a:r>
              <a:rPr lang="en-US" sz="2400" b="1" dirty="0" smtClean="0">
                <a:latin typeface="Arial"/>
                <a:cs typeface="Arial"/>
              </a:rPr>
              <a:t> implementation takes advantage of other open source tools</a:t>
            </a:r>
          </a:p>
          <a:p>
            <a:pPr marL="636588" lvl="1" indent="-236538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dk1"/>
                </a:solidFill>
                <a:latin typeface="Arial"/>
                <a:cs typeface="Arial"/>
              </a:rPr>
              <a:t>The Data-Driven Documents (D3) JavaScript library to generate a graph derived from input network data and uses Scalable Vector Graphics (SVG) to form the elements of the graph.</a:t>
            </a:r>
          </a:p>
          <a:p>
            <a:pPr marL="636588" lvl="1" indent="-236538">
              <a:buClr>
                <a:schemeClr val="dk1"/>
              </a:buClr>
              <a:buSzPct val="100000"/>
            </a:pPr>
            <a:r>
              <a:rPr lang="en-US" sz="2000" b="1" dirty="0" err="1" smtClean="0">
                <a:solidFill>
                  <a:schemeClr val="dk1"/>
                </a:solidFill>
                <a:latin typeface="Arial"/>
                <a:cs typeface="Arial"/>
              </a:rPr>
              <a:t>GRNsight</a:t>
            </a:r>
            <a:r>
              <a:rPr lang="en-US" sz="2000" b="1" dirty="0" smtClean="0">
                <a:solidFill>
                  <a:schemeClr val="dk1"/>
                </a:solidFill>
                <a:latin typeface="Arial"/>
                <a:cs typeface="Arial"/>
              </a:rPr>
              <a:t> implements D3’s force layout algorithm which applies a physics-based simulation to the graph.</a:t>
            </a:r>
          </a:p>
          <a:p>
            <a:pPr marL="236538" indent="-236538">
              <a:buClr>
                <a:schemeClr val="dk1"/>
              </a:buClr>
              <a:buSzPct val="100000"/>
            </a:pPr>
            <a:r>
              <a:rPr lang="en-US" sz="2400" b="1" dirty="0" err="1" smtClean="0">
                <a:latin typeface="Arial"/>
                <a:cs typeface="Arial"/>
              </a:rPr>
              <a:t>GRNsight</a:t>
            </a:r>
            <a:r>
              <a:rPr lang="en-US" sz="2400" b="1" dirty="0" smtClean="0">
                <a:latin typeface="Arial"/>
                <a:cs typeface="Arial"/>
              </a:rPr>
              <a:t> follows an open development model using an open source </a:t>
            </a:r>
            <a:r>
              <a:rPr lang="en-US" sz="2400" b="1" dirty="0" err="1" smtClean="0">
                <a:latin typeface="Arial"/>
                <a:cs typeface="Arial"/>
              </a:rPr>
              <a:t>github.com</a:t>
            </a:r>
            <a:r>
              <a:rPr lang="en-US" sz="2400" b="1" dirty="0" smtClean="0">
                <a:latin typeface="Arial"/>
                <a:cs typeface="Arial"/>
              </a:rPr>
              <a:t> code repository and issue tracking.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pPr lvl="1"/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2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Implemented Test-Driven Development Using Mocha Testing Framework</a:t>
            </a:r>
            <a:endParaRPr lang="en-US" sz="3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Shape 109"/>
          <p:cNvSpPr/>
          <p:nvPr/>
        </p:nvSpPr>
        <p:spPr>
          <a:xfrm>
            <a:off x="393700" y="1560513"/>
            <a:ext cx="8528050" cy="47577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36538" lvl="0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Unit </a:t>
            </a:r>
            <a:r>
              <a:rPr lang="en-US" sz="2400" b="1" dirty="0">
                <a:latin typeface="Arial"/>
                <a:cs typeface="Arial"/>
              </a:rPr>
              <a:t>testing is a software testing method by which individual units of source </a:t>
            </a:r>
            <a:r>
              <a:rPr lang="en-US" sz="2400" b="1" dirty="0" smtClean="0">
                <a:latin typeface="Arial"/>
                <a:cs typeface="Arial"/>
              </a:rPr>
              <a:t>code </a:t>
            </a:r>
            <a:r>
              <a:rPr lang="en-US" sz="2400" b="1" dirty="0">
                <a:latin typeface="Arial"/>
                <a:cs typeface="Arial"/>
              </a:rPr>
              <a:t>are tested to determine whether they are fit for use</a:t>
            </a:r>
            <a:r>
              <a:rPr lang="en-US" sz="2400" b="1" dirty="0" smtClean="0">
                <a:latin typeface="Arial"/>
                <a:cs typeface="Arial"/>
              </a:rPr>
              <a:t>.</a:t>
            </a:r>
          </a:p>
          <a:p>
            <a:pPr marL="236538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Prior </a:t>
            </a:r>
            <a:r>
              <a:rPr lang="en-US" sz="2400" b="1" dirty="0" smtClean="0">
                <a:latin typeface="Arial"/>
                <a:cs typeface="Arial"/>
              </a:rPr>
              <a:t>to implementing the </a:t>
            </a:r>
            <a:r>
              <a:rPr lang="en-US" sz="2400" b="1" dirty="0">
                <a:latin typeface="Arial"/>
                <a:cs typeface="Arial"/>
              </a:rPr>
              <a:t>unit testing framework, each </a:t>
            </a:r>
            <a:r>
              <a:rPr lang="en-US" sz="2400" b="1" dirty="0" smtClean="0">
                <a:latin typeface="Arial"/>
                <a:cs typeface="Arial"/>
              </a:rPr>
              <a:t>test spreadsheet was </a:t>
            </a:r>
            <a:r>
              <a:rPr lang="en-US" sz="2400" b="1" dirty="0">
                <a:latin typeface="Arial"/>
                <a:cs typeface="Arial"/>
              </a:rPr>
              <a:t>manually uploaded onto the website to test for errors.</a:t>
            </a:r>
          </a:p>
          <a:p>
            <a:pPr marL="236538" lvl="0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Unit </a:t>
            </a:r>
            <a:r>
              <a:rPr lang="en-US" sz="2400" b="1" dirty="0">
                <a:latin typeface="Arial"/>
                <a:cs typeface="Arial"/>
              </a:rPr>
              <a:t>testing </a:t>
            </a:r>
            <a:r>
              <a:rPr lang="en-US" sz="2400" b="1" dirty="0" smtClean="0">
                <a:latin typeface="Arial"/>
                <a:cs typeface="Arial"/>
              </a:rPr>
              <a:t>is now executed </a:t>
            </a:r>
            <a:r>
              <a:rPr lang="en-US" sz="2400" b="1" dirty="0">
                <a:latin typeface="Arial"/>
                <a:cs typeface="Arial"/>
              </a:rPr>
              <a:t>through Mocha, a JavaScript test framework running on node.js.</a:t>
            </a:r>
          </a:p>
          <a:p>
            <a:pPr marL="236538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All tests are written in Chai, a behavior-driven development/test-driven development assertion library for </a:t>
            </a:r>
            <a:r>
              <a:rPr lang="en-US" sz="2400" b="1" dirty="0" err="1" smtClean="0">
                <a:latin typeface="Arial"/>
                <a:cs typeface="Arial"/>
              </a:rPr>
              <a:t>node.js</a:t>
            </a:r>
            <a:r>
              <a:rPr lang="en-US" sz="2400" b="1" dirty="0" smtClean="0">
                <a:latin typeface="Arial"/>
                <a:cs typeface="Arial"/>
              </a:rPr>
              <a:t>.</a:t>
            </a:r>
          </a:p>
          <a:p>
            <a:pPr marL="236538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With 140 automated unit tests in place, we are close to closing off development of version 1.</a:t>
            </a:r>
          </a:p>
        </p:txBody>
      </p:sp>
    </p:spTree>
    <p:extLst>
      <p:ext uri="{BB962C8B-B14F-4D97-AF65-F5344CB8AC3E}">
        <p14:creationId xmlns:p14="http://schemas.microsoft.com/office/powerpoint/2010/main" val="31267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/>
          <a:stretch>
            <a:fillRect/>
          </a:stretch>
        </p:blipFill>
        <p:spPr bwMode="auto">
          <a:xfrm>
            <a:off x="407988" y="4859338"/>
            <a:ext cx="372745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179388" y="304800"/>
            <a:ext cx="8856662" cy="9906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000090"/>
                </a:solidFill>
                <a:latin typeface="Arial" charset="0"/>
              </a:rPr>
              <a:t>GRNsight</a:t>
            </a:r>
            <a:r>
              <a:rPr lang="en-US" sz="2800" b="1" dirty="0" smtClean="0">
                <a:solidFill>
                  <a:srgbClr val="000090"/>
                </a:solidFill>
                <a:latin typeface="Arial" charset="0"/>
              </a:rPr>
              <a:t> Automatically Lays Out </a:t>
            </a:r>
            <a:r>
              <a:rPr lang="en-US" sz="2800" b="1" dirty="0" err="1" smtClean="0">
                <a:solidFill>
                  <a:srgbClr val="000090"/>
                </a:solidFill>
                <a:latin typeface="Arial" charset="0"/>
              </a:rPr>
              <a:t>Unweighted</a:t>
            </a:r>
            <a:r>
              <a:rPr lang="en-US" sz="2800" b="1" dirty="0" smtClean="0">
                <a:solidFill>
                  <a:srgbClr val="000090"/>
                </a:solidFill>
                <a:latin typeface="Arial" charset="0"/>
              </a:rPr>
              <a:t> and Weighted Graphs </a:t>
            </a:r>
            <a:endParaRPr lang="en-US" sz="2800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55300" name="TextBox 8"/>
          <p:cNvSpPr txBox="1">
            <a:spLocks noChangeArrowheads="1"/>
          </p:cNvSpPr>
          <p:nvPr/>
        </p:nvSpPr>
        <p:spPr bwMode="auto">
          <a:xfrm>
            <a:off x="4351338" y="3592513"/>
            <a:ext cx="4510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 err="1"/>
              <a:t>GRNsight</a:t>
            </a:r>
            <a:r>
              <a:rPr lang="en-US" sz="2000" b="1" dirty="0"/>
              <a:t>: 10 milliseconds to generate, 5 minutes to arrange</a:t>
            </a:r>
          </a:p>
        </p:txBody>
      </p:sp>
      <p:sp>
        <p:nvSpPr>
          <p:cNvPr id="55301" name="TextBox 9"/>
          <p:cNvSpPr txBox="1">
            <a:spLocks noChangeArrowheads="1"/>
          </p:cNvSpPr>
          <p:nvPr/>
        </p:nvSpPr>
        <p:spPr bwMode="auto">
          <a:xfrm>
            <a:off x="4351338" y="1773238"/>
            <a:ext cx="47767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/>
              <a:t>Adobe Illustrator:  several hours to create</a:t>
            </a:r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4351338" y="5256213"/>
            <a:ext cx="4492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 err="1"/>
              <a:t>GRNsight</a:t>
            </a:r>
            <a:r>
              <a:rPr lang="en-US" sz="2000" b="1" dirty="0"/>
              <a:t>: colored edges for weights reveal patterns in data</a:t>
            </a:r>
          </a:p>
        </p:txBody>
      </p:sp>
      <p:pic>
        <p:nvPicPr>
          <p:cNvPr id="5530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b="8730"/>
          <a:stretch>
            <a:fillRect/>
          </a:stretch>
        </p:blipFill>
        <p:spPr bwMode="auto">
          <a:xfrm>
            <a:off x="307975" y="3067050"/>
            <a:ext cx="406082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1" descr="Sc_EnvironmentalResponseTFNetwork_21genes-50weigh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46238"/>
            <a:ext cx="41529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8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990600" y="228600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</a:rPr>
              <a:t>Systems Biology Workflow</a:t>
            </a:r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3200400" y="1066800"/>
            <a:ext cx="2586038" cy="927100"/>
            <a:chOff x="4572000" y="1067509"/>
            <a:chExt cx="2585258" cy="926810"/>
          </a:xfrm>
        </p:grpSpPr>
        <p:sp>
          <p:nvSpPr>
            <p:cNvPr id="57369" name="Rounded Rectangle 1"/>
            <p:cNvSpPr>
              <a:spLocks noChangeArrowheads="1"/>
            </p:cNvSpPr>
            <p:nvPr/>
          </p:nvSpPr>
          <p:spPr bwMode="auto">
            <a:xfrm>
              <a:off x="4577542" y="1067509"/>
              <a:ext cx="2509058" cy="92333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370" name="TextBox 2"/>
            <p:cNvSpPr txBox="1">
              <a:spLocks noChangeArrowheads="1"/>
            </p:cNvSpPr>
            <p:nvPr/>
          </p:nvSpPr>
          <p:spPr bwMode="auto">
            <a:xfrm>
              <a:off x="4572000" y="1070989"/>
              <a:ext cx="258525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DNA microarray data: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wet lab-generated or published</a:t>
              </a:r>
            </a:p>
          </p:txBody>
        </p:sp>
      </p:grp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6086475" y="2409825"/>
            <a:ext cx="2303463" cy="1201738"/>
            <a:chOff x="6082608" y="2133600"/>
            <a:chExt cx="2303462" cy="1200329"/>
          </a:xfrm>
        </p:grpSpPr>
        <p:sp>
          <p:nvSpPr>
            <p:cNvPr id="57367" name="Rounded Rectangle 12"/>
            <p:cNvSpPr>
              <a:spLocks noChangeArrowheads="1"/>
            </p:cNvSpPr>
            <p:nvPr/>
          </p:nvSpPr>
          <p:spPr bwMode="auto">
            <a:xfrm>
              <a:off x="6082608" y="2148234"/>
              <a:ext cx="2303462" cy="118569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368" name="TextBox 5"/>
            <p:cNvSpPr txBox="1">
              <a:spLocks noChangeArrowheads="1"/>
            </p:cNvSpPr>
            <p:nvPr/>
          </p:nvSpPr>
          <p:spPr bwMode="auto">
            <a:xfrm>
              <a:off x="6082608" y="2133600"/>
              <a:ext cx="230346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Statistical analysis,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clustering,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Gene Ontology, term enrichment</a:t>
              </a:r>
            </a:p>
          </p:txBody>
        </p:sp>
      </p:grp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6096000" y="4387850"/>
            <a:ext cx="2359025" cy="646113"/>
            <a:chOff x="5832765" y="3581399"/>
            <a:chExt cx="2359429" cy="646332"/>
          </a:xfrm>
        </p:grpSpPr>
        <p:sp>
          <p:nvSpPr>
            <p:cNvPr id="57365" name="Rounded Rectangle 13"/>
            <p:cNvSpPr>
              <a:spLocks noChangeArrowheads="1"/>
            </p:cNvSpPr>
            <p:nvPr/>
          </p:nvSpPr>
          <p:spPr bwMode="auto">
            <a:xfrm>
              <a:off x="5864629" y="3581399"/>
              <a:ext cx="2212572" cy="64633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366" name="TextBox 6"/>
            <p:cNvSpPr txBox="1">
              <a:spLocks noChangeArrowheads="1"/>
            </p:cNvSpPr>
            <p:nvPr/>
          </p:nvSpPr>
          <p:spPr bwMode="auto">
            <a:xfrm>
              <a:off x="5832765" y="3581400"/>
              <a:ext cx="23594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Generate gene regulatory network</a:t>
              </a:r>
            </a:p>
          </p:txBody>
        </p:sp>
      </p:grpSp>
      <p:grpSp>
        <p:nvGrpSpPr>
          <p:cNvPr id="57350" name="Group 6"/>
          <p:cNvGrpSpPr>
            <a:grpSpLocks/>
          </p:cNvGrpSpPr>
          <p:nvPr/>
        </p:nvGrpSpPr>
        <p:grpSpPr bwMode="auto">
          <a:xfrm>
            <a:off x="3336925" y="5410200"/>
            <a:ext cx="2312988" cy="646113"/>
            <a:chOff x="6072911" y="4552193"/>
            <a:chExt cx="2313160" cy="646332"/>
          </a:xfrm>
        </p:grpSpPr>
        <p:sp>
          <p:nvSpPr>
            <p:cNvPr id="57363" name="Rounded Rectangle 14"/>
            <p:cNvSpPr>
              <a:spLocks noChangeArrowheads="1"/>
            </p:cNvSpPr>
            <p:nvPr/>
          </p:nvSpPr>
          <p:spPr bwMode="auto">
            <a:xfrm>
              <a:off x="6082608" y="4552193"/>
              <a:ext cx="2303463" cy="646332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364" name="TextBox 7"/>
            <p:cNvSpPr txBox="1">
              <a:spLocks noChangeArrowheads="1"/>
            </p:cNvSpPr>
            <p:nvPr/>
          </p:nvSpPr>
          <p:spPr bwMode="auto">
            <a:xfrm>
              <a:off x="6072911" y="4552193"/>
              <a:ext cx="23131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Modeling dynamics of the network</a:t>
              </a:r>
            </a:p>
          </p:txBody>
        </p:sp>
      </p:grpSp>
      <p:grpSp>
        <p:nvGrpSpPr>
          <p:cNvPr id="57351" name="Group 7"/>
          <p:cNvGrpSpPr>
            <a:grpSpLocks/>
          </p:cNvGrpSpPr>
          <p:nvPr/>
        </p:nvGrpSpPr>
        <p:grpSpPr bwMode="auto">
          <a:xfrm>
            <a:off x="542925" y="4527550"/>
            <a:ext cx="2616200" cy="368300"/>
            <a:chOff x="0" y="3323625"/>
            <a:chExt cx="2617063" cy="369332"/>
          </a:xfrm>
        </p:grpSpPr>
        <p:sp>
          <p:nvSpPr>
            <p:cNvPr id="57361" name="Rounded Rectangle 11"/>
            <p:cNvSpPr>
              <a:spLocks noChangeArrowheads="1"/>
            </p:cNvSpPr>
            <p:nvPr/>
          </p:nvSpPr>
          <p:spPr bwMode="auto">
            <a:xfrm>
              <a:off x="50938" y="3333928"/>
              <a:ext cx="2509058" cy="359029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362" name="TextBox 8"/>
            <p:cNvSpPr txBox="1">
              <a:spLocks noChangeArrowheads="1"/>
            </p:cNvSpPr>
            <p:nvPr/>
          </p:nvSpPr>
          <p:spPr bwMode="auto">
            <a:xfrm>
              <a:off x="0" y="3323625"/>
              <a:ext cx="2617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Visualizing the results</a:t>
              </a:r>
            </a:p>
          </p:txBody>
        </p:sp>
      </p:grpSp>
      <p:sp>
        <p:nvSpPr>
          <p:cNvPr id="57352" name="Rounded Rectangle 10"/>
          <p:cNvSpPr>
            <a:spLocks noChangeArrowheads="1"/>
          </p:cNvSpPr>
          <p:nvPr/>
        </p:nvSpPr>
        <p:spPr bwMode="auto">
          <a:xfrm>
            <a:off x="742950" y="2687638"/>
            <a:ext cx="2214563" cy="64611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3" name="TextBox 9"/>
          <p:cNvSpPr txBox="1">
            <a:spLocks noChangeArrowheads="1"/>
          </p:cNvSpPr>
          <p:nvPr/>
        </p:nvSpPr>
        <p:spPr bwMode="auto">
          <a:xfrm>
            <a:off x="742950" y="2667000"/>
            <a:ext cx="2214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New experimental questions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867400" y="5181600"/>
            <a:ext cx="1282700" cy="609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V="1">
            <a:off x="1752600" y="1528763"/>
            <a:ext cx="1295400" cy="98583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6019800" y="1524000"/>
            <a:ext cx="1130300" cy="6858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1847850" y="5033963"/>
            <a:ext cx="1352550" cy="75723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V="1">
            <a:off x="1752600" y="3429000"/>
            <a:ext cx="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>
            <a:off x="7234238" y="3657600"/>
            <a:ext cx="0" cy="609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3332291" y="3333750"/>
            <a:ext cx="211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Kevin McGee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32" y="274638"/>
            <a:ext cx="825026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Arial"/>
                <a:cs typeface="Arial"/>
              </a:rPr>
              <a:t>Statistical Analysis Was Used to Build A Gene Regulatory Network  </a:t>
            </a:r>
            <a:endParaRPr lang="en-US" sz="3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666660"/>
              </p:ext>
            </p:extLst>
          </p:nvPr>
        </p:nvGraphicFramePr>
        <p:xfrm>
          <a:off x="436532" y="1587577"/>
          <a:ext cx="8250268" cy="465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3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" y="268176"/>
            <a:ext cx="9058275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Within-strain ANOVA Indicates Which Genes Had Significant Changes in Expression at </a:t>
            </a:r>
            <a:r>
              <a:rPr lang="en-US" sz="2800" b="1" i="1" dirty="0" smtClean="0">
                <a:solidFill>
                  <a:srgbClr val="000090"/>
                </a:solidFill>
                <a:latin typeface="Arial"/>
                <a:cs typeface="Arial"/>
              </a:rPr>
              <a:t>Any</a:t>
            </a:r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Arial"/>
                <a:cs typeface="Arial"/>
              </a:rPr>
              <a:t>Timepoint</a:t>
            </a:r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/>
            </a:r>
            <a:b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</a:br>
            <a:endParaRPr lang="en-US" sz="2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51427"/>
              </p:ext>
            </p:extLst>
          </p:nvPr>
        </p:nvGraphicFramePr>
        <p:xfrm>
          <a:off x="2444312" y="1769861"/>
          <a:ext cx="6399089" cy="4153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074"/>
                <a:gridCol w="988203"/>
                <a:gridCol w="988203"/>
                <a:gridCol w="988203"/>
                <a:gridCol w="988203"/>
                <a:gridCol w="988203"/>
              </a:tblGrid>
              <a:tr h="340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dCIN5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dGLN3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dHAP4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dSWI4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83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(38.4%)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1995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(32.2%)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1856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(30.0%)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2387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(38.6%)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2583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(41.7%)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83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1531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(24.7%)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1157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(18.7%)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(16.3%)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1489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(24.1%)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1679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(27.1%)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83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850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(13.7%)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566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(9.15%)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(6.43%)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(11.0%)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(14.0%)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83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449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(7.25%)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(4.52%)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(1.96%)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(3.88%)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(7.21%)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83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</a:t>
                      </a:r>
                      <a:r>
                        <a:rPr lang="en-US" sz="1800" baseline="0" dirty="0" smtClean="0">
                          <a:effectLst/>
                        </a:rPr>
                        <a:t> &amp; </a:t>
                      </a:r>
                      <a:r>
                        <a:rPr lang="en-US" sz="1800" dirty="0" smtClean="0">
                          <a:effectLst/>
                        </a:rPr>
                        <a:t>H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1673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(27.0%)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1117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(18.1%)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(14.4%)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(26.1%)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(30.0%)</a:t>
                      </a:r>
                    </a:p>
                  </a:txBody>
                  <a:tcPr marL="60538" marR="60538" marT="0" marB="0"/>
                </a:tc>
              </a:tr>
              <a:tr h="628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(3.65%)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109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(1.76%)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(0.32%)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(0.99%)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(2.89%)</a:t>
                      </a: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522704"/>
              </p:ext>
            </p:extLst>
          </p:nvPr>
        </p:nvGraphicFramePr>
        <p:xfrm>
          <a:off x="119360" y="1394425"/>
          <a:ext cx="1959807" cy="489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83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en-US" sz="27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Software Groups Genes with Similar Expression Profiles and Assigns P values to Clusters</a:t>
            </a:r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5911" r="8978" b="13771"/>
          <a:stretch/>
        </p:blipFill>
        <p:spPr bwMode="auto">
          <a:xfrm>
            <a:off x="2717424" y="1428750"/>
            <a:ext cx="4028345" cy="2742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" t="5693" r="1396" b="9531"/>
          <a:stretch/>
        </p:blipFill>
        <p:spPr bwMode="auto">
          <a:xfrm>
            <a:off x="3800475" y="2686050"/>
            <a:ext cx="5067300" cy="331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725306"/>
              </p:ext>
            </p:extLst>
          </p:nvPr>
        </p:nvGraphicFramePr>
        <p:xfrm>
          <a:off x="119360" y="1394425"/>
          <a:ext cx="1959807" cy="489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85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YEASTRACT Identifies Which Transcription Factors Regulate the Genes in the Clusters and Generates a Gene Regulatory Network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453067"/>
              </p:ext>
            </p:extLst>
          </p:nvPr>
        </p:nvGraphicFramePr>
        <p:xfrm>
          <a:off x="119360" y="1394425"/>
          <a:ext cx="1959807" cy="489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Sc_EnvironmentalResponseTFNetwork_21genes-50weights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25" y="2243291"/>
            <a:ext cx="6477349" cy="24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2046" y="4956603"/>
            <a:ext cx="6246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Each node is a transcription</a:t>
            </a:r>
            <a:r>
              <a:rPr lang="en-US" sz="2400" b="1" baseline="0" dirty="0" smtClean="0">
                <a:latin typeface="Arial"/>
                <a:cs typeface="Arial"/>
              </a:rPr>
              <a:t> factor</a:t>
            </a:r>
          </a:p>
          <a:p>
            <a:pPr marL="285750" indent="-285750">
              <a:buFont typeface="Arial"/>
              <a:buChar char="•"/>
            </a:pPr>
            <a:r>
              <a:rPr lang="en-US" sz="2400" b="1" baseline="0" dirty="0" smtClean="0">
                <a:latin typeface="Arial"/>
                <a:cs typeface="Arial"/>
              </a:rPr>
              <a:t>Each edge is a regulatory relationship </a:t>
            </a:r>
            <a:endParaRPr lang="en-US" sz="2400" b="1" dirty="0" smtClean="0">
              <a:latin typeface="Arial"/>
              <a:cs typeface="Arial"/>
            </a:endParaRPr>
          </a:p>
          <a:p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80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990600" y="228600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</a:rPr>
              <a:t>Systems Biology Workflow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3200400" y="1066800"/>
            <a:ext cx="2586038" cy="927100"/>
            <a:chOff x="4572000" y="1067509"/>
            <a:chExt cx="2585258" cy="926810"/>
          </a:xfrm>
        </p:grpSpPr>
        <p:sp>
          <p:nvSpPr>
            <p:cNvPr id="49177" name="Rounded Rectangle 1"/>
            <p:cNvSpPr>
              <a:spLocks noChangeArrowheads="1"/>
            </p:cNvSpPr>
            <p:nvPr/>
          </p:nvSpPr>
          <p:spPr bwMode="auto">
            <a:xfrm>
              <a:off x="4577542" y="1067509"/>
              <a:ext cx="2509058" cy="92333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8" name="TextBox 2"/>
            <p:cNvSpPr txBox="1">
              <a:spLocks noChangeArrowheads="1"/>
            </p:cNvSpPr>
            <p:nvPr/>
          </p:nvSpPr>
          <p:spPr bwMode="auto">
            <a:xfrm>
              <a:off x="4572000" y="1070989"/>
              <a:ext cx="258525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DNA microarray data: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wet lab-generated or published</a:t>
              </a:r>
            </a:p>
          </p:txBody>
        </p:sp>
      </p:grp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6086475" y="2424477"/>
            <a:ext cx="2318389" cy="1187087"/>
            <a:chOff x="6082608" y="2148234"/>
            <a:chExt cx="2318388" cy="1185695"/>
          </a:xfrm>
        </p:grpSpPr>
        <p:sp>
          <p:nvSpPr>
            <p:cNvPr id="49175" name="Rounded Rectangle 12"/>
            <p:cNvSpPr>
              <a:spLocks noChangeArrowheads="1"/>
            </p:cNvSpPr>
            <p:nvPr/>
          </p:nvSpPr>
          <p:spPr bwMode="auto">
            <a:xfrm>
              <a:off x="6082608" y="2148234"/>
              <a:ext cx="2303462" cy="118569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6" name="TextBox 5"/>
            <p:cNvSpPr txBox="1">
              <a:spLocks noChangeArrowheads="1"/>
            </p:cNvSpPr>
            <p:nvPr/>
          </p:nvSpPr>
          <p:spPr bwMode="auto">
            <a:xfrm>
              <a:off x="6097534" y="2410869"/>
              <a:ext cx="2303462" cy="64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</a:rPr>
                <a:t>Statistical analysis,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clustering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6096000" y="4387850"/>
            <a:ext cx="2359025" cy="646113"/>
            <a:chOff x="5832765" y="3581399"/>
            <a:chExt cx="2359429" cy="646332"/>
          </a:xfrm>
        </p:grpSpPr>
        <p:sp>
          <p:nvSpPr>
            <p:cNvPr id="49173" name="Rounded Rectangle 13"/>
            <p:cNvSpPr>
              <a:spLocks noChangeArrowheads="1"/>
            </p:cNvSpPr>
            <p:nvPr/>
          </p:nvSpPr>
          <p:spPr bwMode="auto">
            <a:xfrm>
              <a:off x="5864629" y="3581399"/>
              <a:ext cx="2212572" cy="64633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4" name="TextBox 6"/>
            <p:cNvSpPr txBox="1">
              <a:spLocks noChangeArrowheads="1"/>
            </p:cNvSpPr>
            <p:nvPr/>
          </p:nvSpPr>
          <p:spPr bwMode="auto">
            <a:xfrm>
              <a:off x="5832765" y="3581400"/>
              <a:ext cx="23594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Generate gene regulatory network</a:t>
              </a:r>
            </a:p>
          </p:txBody>
        </p:sp>
      </p:grpSp>
      <p:sp>
        <p:nvSpPr>
          <p:cNvPr id="49158" name="Rounded Rectangle 14"/>
          <p:cNvSpPr>
            <a:spLocks noChangeArrowheads="1"/>
          </p:cNvSpPr>
          <p:nvPr/>
        </p:nvSpPr>
        <p:spPr bwMode="auto">
          <a:xfrm>
            <a:off x="3346450" y="5410200"/>
            <a:ext cx="2303463" cy="646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3336925" y="5424488"/>
            <a:ext cx="2312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Modeling dynamics of the network</a:t>
            </a:r>
          </a:p>
        </p:txBody>
      </p:sp>
      <p:grpSp>
        <p:nvGrpSpPr>
          <p:cNvPr id="49160" name="Group 7"/>
          <p:cNvGrpSpPr>
            <a:grpSpLocks/>
          </p:cNvGrpSpPr>
          <p:nvPr/>
        </p:nvGrpSpPr>
        <p:grpSpPr bwMode="auto">
          <a:xfrm>
            <a:off x="542925" y="4527550"/>
            <a:ext cx="2616200" cy="368300"/>
            <a:chOff x="0" y="3323625"/>
            <a:chExt cx="2617063" cy="369332"/>
          </a:xfrm>
        </p:grpSpPr>
        <p:sp>
          <p:nvSpPr>
            <p:cNvPr id="49171" name="Rounded Rectangle 11"/>
            <p:cNvSpPr>
              <a:spLocks noChangeArrowheads="1"/>
            </p:cNvSpPr>
            <p:nvPr/>
          </p:nvSpPr>
          <p:spPr bwMode="auto">
            <a:xfrm>
              <a:off x="50938" y="3333928"/>
              <a:ext cx="2509058" cy="359029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2" name="TextBox 8"/>
            <p:cNvSpPr txBox="1">
              <a:spLocks noChangeArrowheads="1"/>
            </p:cNvSpPr>
            <p:nvPr/>
          </p:nvSpPr>
          <p:spPr bwMode="auto">
            <a:xfrm>
              <a:off x="0" y="3323625"/>
              <a:ext cx="2617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Visualizing the results</a:t>
              </a:r>
            </a:p>
          </p:txBody>
        </p:sp>
      </p:grpSp>
      <p:grpSp>
        <p:nvGrpSpPr>
          <p:cNvPr id="49161" name="Group 8"/>
          <p:cNvGrpSpPr>
            <a:grpSpLocks/>
          </p:cNvGrpSpPr>
          <p:nvPr/>
        </p:nvGrpSpPr>
        <p:grpSpPr bwMode="auto">
          <a:xfrm>
            <a:off x="742950" y="2687638"/>
            <a:ext cx="2214563" cy="646112"/>
            <a:chOff x="953818" y="2687598"/>
            <a:chExt cx="2214656" cy="646331"/>
          </a:xfrm>
        </p:grpSpPr>
        <p:sp>
          <p:nvSpPr>
            <p:cNvPr id="49169" name="Rounded Rectangle 10"/>
            <p:cNvSpPr>
              <a:spLocks noChangeArrowheads="1"/>
            </p:cNvSpPr>
            <p:nvPr/>
          </p:nvSpPr>
          <p:spPr bwMode="auto">
            <a:xfrm>
              <a:off x="953818" y="2687598"/>
              <a:ext cx="2214656" cy="64633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0" name="TextBox 9"/>
            <p:cNvSpPr txBox="1">
              <a:spLocks noChangeArrowheads="1"/>
            </p:cNvSpPr>
            <p:nvPr/>
          </p:nvSpPr>
          <p:spPr bwMode="auto">
            <a:xfrm>
              <a:off x="953818" y="2687598"/>
              <a:ext cx="22146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New experimental questions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 flipH="1">
            <a:off x="5867400" y="5181600"/>
            <a:ext cx="1282700" cy="609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V="1">
            <a:off x="1752600" y="1528763"/>
            <a:ext cx="1295400" cy="98583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6019800" y="1524000"/>
            <a:ext cx="1130300" cy="6858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1847850" y="5033963"/>
            <a:ext cx="1352550" cy="75723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V="1">
            <a:off x="1752600" y="3429000"/>
            <a:ext cx="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>
            <a:off x="7234238" y="3657600"/>
            <a:ext cx="0" cy="609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168" name="TextBox 2"/>
          <p:cNvSpPr txBox="1">
            <a:spLocks noChangeArrowheads="1"/>
          </p:cNvSpPr>
          <p:nvPr/>
        </p:nvSpPr>
        <p:spPr bwMode="auto">
          <a:xfrm>
            <a:off x="3279203" y="3066871"/>
            <a:ext cx="28167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K. Grace Johnson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Trixie </a:t>
            </a:r>
            <a:r>
              <a:rPr lang="en-US" altLang="en-US" dirty="0" err="1" smtClean="0">
                <a:solidFill>
                  <a:srgbClr val="FF0000"/>
                </a:solidFill>
              </a:rPr>
              <a:t>Roque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Tessa Morris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7121"/>
            <a:ext cx="8915400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GRNmap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U</a:t>
            </a:r>
            <a:r>
              <a:rPr lang="en-US" sz="2800" b="1" dirty="0" smtClean="0">
                <a:solidFill>
                  <a:srgbClr val="002060"/>
                </a:solidFill>
              </a:rPr>
              <a:t>ses Ordinary </a:t>
            </a:r>
            <a:r>
              <a:rPr lang="en-US" sz="2800" b="1" dirty="0">
                <a:solidFill>
                  <a:srgbClr val="002060"/>
                </a:solidFill>
              </a:rPr>
              <a:t>D</a:t>
            </a:r>
            <a:r>
              <a:rPr lang="en-US" sz="2800" b="1" dirty="0" smtClean="0">
                <a:solidFill>
                  <a:srgbClr val="002060"/>
                </a:solidFill>
              </a:rPr>
              <a:t>ifferential </a:t>
            </a:r>
            <a:r>
              <a:rPr lang="en-US" sz="2800" b="1" dirty="0">
                <a:solidFill>
                  <a:srgbClr val="002060"/>
                </a:solidFill>
              </a:rPr>
              <a:t>E</a:t>
            </a:r>
            <a:r>
              <a:rPr lang="en-US" sz="2800" b="1" dirty="0" smtClean="0">
                <a:solidFill>
                  <a:srgbClr val="002060"/>
                </a:solidFill>
              </a:rPr>
              <a:t>quations to Model </a:t>
            </a:r>
            <a:r>
              <a:rPr lang="en-US" sz="2800" b="1" dirty="0">
                <a:solidFill>
                  <a:srgbClr val="002060"/>
                </a:solidFill>
              </a:rPr>
              <a:t>D</a:t>
            </a:r>
            <a:r>
              <a:rPr lang="en-US" sz="2800" b="1" dirty="0" smtClean="0">
                <a:solidFill>
                  <a:srgbClr val="002060"/>
                </a:solidFill>
              </a:rPr>
              <a:t>ynamics of Each Gene in the Network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776777"/>
              </p:ext>
            </p:extLst>
          </p:nvPr>
        </p:nvGraphicFramePr>
        <p:xfrm>
          <a:off x="304800" y="2057400"/>
          <a:ext cx="4800600" cy="1188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3" imgW="2870200" imgH="711200" progId="Equation.3">
                  <p:embed/>
                </p:oleObj>
              </mc:Choice>
              <mc:Fallback>
                <p:oleObj name="Equation" r:id="rId3" imgW="2870200" imgH="71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4800600" cy="1188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figure01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81775"/>
            <a:ext cx="3446808" cy="25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6200" y="4495800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Parameters </a:t>
            </a:r>
            <a:r>
              <a:rPr lang="en-US" b="1" dirty="0"/>
              <a:t>are estimated from DNA microarray </a:t>
            </a:r>
            <a:r>
              <a:rPr lang="en-US" b="1" dirty="0" smtClean="0"/>
              <a:t>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Weight </a:t>
            </a:r>
            <a:r>
              <a:rPr lang="en-US" b="1" dirty="0"/>
              <a:t>parameter, </a:t>
            </a:r>
            <a:r>
              <a:rPr lang="en-US" b="1" i="1" dirty="0">
                <a:latin typeface="Times New Roman"/>
                <a:cs typeface="Times New Roman"/>
              </a:rPr>
              <a:t>w</a:t>
            </a:r>
            <a:r>
              <a:rPr lang="en-US" b="1" dirty="0"/>
              <a:t>, gives the direction (activation or repression) and magnitude of regulatory relationship.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019800" y="25908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184"/>
          <p:cNvGrpSpPr>
            <a:grpSpLocks/>
          </p:cNvGrpSpPr>
          <p:nvPr/>
        </p:nvGrpSpPr>
        <p:grpSpPr bwMode="auto">
          <a:xfrm>
            <a:off x="304800" y="3657600"/>
            <a:ext cx="3429000" cy="2971800"/>
            <a:chOff x="666" y="21558"/>
            <a:chExt cx="2496" cy="2112"/>
          </a:xfrm>
        </p:grpSpPr>
        <p:pic>
          <p:nvPicPr>
            <p:cNvPr id="14" name="Picture 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1" t="23000" r="28125" b="20000"/>
            <a:stretch>
              <a:fillRect/>
            </a:stretch>
          </p:blipFill>
          <p:spPr bwMode="auto">
            <a:xfrm>
              <a:off x="810" y="21558"/>
              <a:ext cx="2352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666" y="23334"/>
              <a:ext cx="28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0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67" y="274638"/>
            <a:ext cx="8751333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 Penalized Least Squares Approach is Used to Estimate Parameters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942899"/>
              </p:ext>
            </p:extLst>
          </p:nvPr>
        </p:nvGraphicFramePr>
        <p:xfrm>
          <a:off x="4444536" y="1981200"/>
          <a:ext cx="43402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3" imgW="2108200" imgH="444500" progId="Equation.3">
                  <p:embed/>
                </p:oleObj>
              </mc:Choice>
              <mc:Fallback>
                <p:oleObj name="Equation" r:id="rId3" imgW="21082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536" y="1981200"/>
                        <a:ext cx="434022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figure_04_L_curve"/>
          <p:cNvPicPr/>
          <p:nvPr/>
        </p:nvPicPr>
        <p:blipFill rotWithShape="1">
          <a:blip r:embed="rId5" cstate="print"/>
          <a:srcRect l="7342" b="7081"/>
          <a:stretch/>
        </p:blipFill>
        <p:spPr bwMode="auto">
          <a:xfrm>
            <a:off x="533400" y="2057400"/>
            <a:ext cx="3911136" cy="354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0925" y="5618368"/>
            <a:ext cx="398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Parameter Penalty Magnitude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108425" y="3482293"/>
            <a:ext cx="291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Least Squares Error</a:t>
            </a:r>
            <a:endParaRPr lang="en-US" b="1" dirty="0"/>
          </a:p>
        </p:txBody>
      </p:sp>
      <p:sp>
        <p:nvSpPr>
          <p:cNvPr id="7" name="Text Box 1193"/>
          <p:cNvSpPr txBox="1">
            <a:spLocks noChangeArrowheads="1"/>
          </p:cNvSpPr>
          <p:nvPr/>
        </p:nvSpPr>
        <p:spPr bwMode="auto">
          <a:xfrm>
            <a:off x="4800600" y="3348854"/>
            <a:ext cx="4191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defTabSz="4179888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179888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179888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179888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179888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1798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1798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1798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1798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 dirty="0">
                <a:latin typeface="+mn-lt"/>
              </a:rPr>
              <a:t>Plotting the least squares error function showed that not all the graphs had clear minima.</a:t>
            </a:r>
          </a:p>
          <a:p>
            <a:pPr eaLnBrk="1" hangingPunct="1">
              <a:buFontTx/>
              <a:buChar char="•"/>
            </a:pPr>
            <a:r>
              <a:rPr lang="en-US" altLang="en-US" sz="1600" dirty="0">
                <a:latin typeface="+mn-lt"/>
              </a:rPr>
              <a:t>We added a </a:t>
            </a:r>
            <a:r>
              <a:rPr lang="en-US" altLang="en-US" sz="1600" dirty="0" smtClean="0">
                <a:latin typeface="+mn-lt"/>
              </a:rPr>
              <a:t>penalty term </a:t>
            </a:r>
            <a:r>
              <a:rPr lang="en-US" altLang="en-US" sz="1600" dirty="0">
                <a:latin typeface="+mn-lt"/>
              </a:rPr>
              <a:t>so that MATLAB’s optimization algorithm would be able to minimize the function</a:t>
            </a:r>
            <a:r>
              <a:rPr lang="en-US" altLang="en-US" sz="1600" dirty="0" smtClean="0">
                <a:latin typeface="+mn-lt"/>
              </a:rPr>
              <a:t>. </a:t>
            </a:r>
            <a:endParaRPr lang="en-US" altLang="en-US" sz="16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altLang="en-US" sz="1600" i="1" dirty="0" smtClean="0">
                <a:latin typeface="+mn-lt"/>
              </a:rPr>
              <a:t>θ</a:t>
            </a:r>
            <a:r>
              <a:rPr lang="en-US" altLang="en-US" sz="1600" dirty="0" smtClean="0">
                <a:latin typeface="+mn-lt"/>
              </a:rPr>
              <a:t> </a:t>
            </a:r>
            <a:r>
              <a:rPr lang="en-US" altLang="en-US" sz="1600" dirty="0">
                <a:latin typeface="+mn-lt"/>
              </a:rPr>
              <a:t>is </a:t>
            </a:r>
            <a:r>
              <a:rPr lang="en-US" altLang="en-US" sz="1600" dirty="0" smtClean="0">
                <a:latin typeface="+mn-lt"/>
              </a:rPr>
              <a:t>the </a:t>
            </a:r>
            <a:r>
              <a:rPr lang="en-US" altLang="en-US" sz="1600" dirty="0">
                <a:latin typeface="+mn-lt"/>
              </a:rPr>
              <a:t>combined production </a:t>
            </a:r>
            <a:r>
              <a:rPr lang="en-US" altLang="en-US" sz="1600" dirty="0" smtClean="0">
                <a:latin typeface="+mn-lt"/>
              </a:rPr>
              <a:t>rate, weight, </a:t>
            </a:r>
            <a:r>
              <a:rPr lang="en-US" altLang="en-US" sz="1600" dirty="0">
                <a:latin typeface="+mn-lt"/>
              </a:rPr>
              <a:t>and </a:t>
            </a:r>
            <a:r>
              <a:rPr lang="en-US" altLang="en-US" sz="1600" dirty="0" smtClean="0">
                <a:latin typeface="+mn-lt"/>
              </a:rPr>
              <a:t>threshold parameters.</a:t>
            </a:r>
          </a:p>
          <a:p>
            <a:pPr eaLnBrk="1" hangingPunct="1">
              <a:buFontTx/>
              <a:buChar char="•"/>
            </a:pPr>
            <a:r>
              <a:rPr lang="en-US" altLang="en-US" sz="1600" dirty="0" smtClean="0">
                <a:latin typeface="+mn-lt"/>
              </a:rPr>
              <a:t> </a:t>
            </a:r>
            <a:r>
              <a:rPr lang="en-US" altLang="en-US" sz="1600" i="1" dirty="0">
                <a:latin typeface="Symbol" panose="05050102010706020507" pitchFamily="18" charset="2"/>
              </a:rPr>
              <a:t>a</a:t>
            </a:r>
            <a:r>
              <a:rPr lang="en-US" altLang="en-US" sz="1600" dirty="0" smtClean="0">
                <a:latin typeface="+mn-lt"/>
              </a:rPr>
              <a:t> is determined empirically from the “elbow” of the L-curve.</a:t>
            </a:r>
            <a:endParaRPr lang="en-US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09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1250</Words>
  <Application>Microsoft Office PowerPoint</Application>
  <PresentationFormat>On-screen Show (4:3)</PresentationFormat>
  <Paragraphs>292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GRNmap and GRNsight</vt:lpstr>
      <vt:lpstr>PowerPoint Presentation</vt:lpstr>
      <vt:lpstr>Statistical Analysis Was Used to Build A Gene Regulatory Network  </vt:lpstr>
      <vt:lpstr>Within-strain ANOVA Indicates Which Genes Had Significant Changes in Expression at Any Timepoint </vt:lpstr>
      <vt:lpstr>STEM Software Groups Genes with Similar Expression Profiles and Assigns P values to Clusters</vt:lpstr>
      <vt:lpstr>YEASTRACT Identifies Which Transcription Factors Regulate the Genes in the Clusters and Generates a Gene Regulatory Network</vt:lpstr>
      <vt:lpstr>PowerPoint Presentation</vt:lpstr>
      <vt:lpstr>GRNmap Uses Ordinary Differential Equations to Model Dynamics of Each Gene in the Network</vt:lpstr>
      <vt:lpstr>A Penalized Least Squares Approach is Used to Estimate Parameters</vt:lpstr>
      <vt:lpstr>UML Activity Diagram Documents the Flow the of Program</vt:lpstr>
      <vt:lpstr>UML Activity Diagram Documents the Flow the of Program</vt:lpstr>
      <vt:lpstr>Input Workbooks Were Designed to Test the Sixteen Ways GRNmap Can be Run </vt:lpstr>
      <vt:lpstr>We Added New Features, Fixed Bugs, and Documented the Changes to GRNmap</vt:lpstr>
      <vt:lpstr>Parameters Were Estimated for a 21-gene, 50-edge Gene Regulatory Network</vt:lpstr>
      <vt:lpstr>PowerPoint Presentation</vt:lpstr>
      <vt:lpstr>PowerPoint Presentation</vt:lpstr>
      <vt:lpstr>PHD1 Has a Good Fit with Significant Dynamics</vt:lpstr>
      <vt:lpstr>PowerPoint Presentation</vt:lpstr>
      <vt:lpstr>GRNmap Produces an Excel Spreadsheet with an Adjacency Matrix Representing the Network</vt:lpstr>
      <vt:lpstr>GRNsight Has Sophisticated Architecture and Follows Open Source Development Practices</vt:lpstr>
      <vt:lpstr>Implemented Test-Driven Development Using Mocha Testing Framework</vt:lpstr>
      <vt:lpstr>GRNsight Automatically Lays Out Unweighted and Weighted Graphs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GRNmap and GRNsight</dc:title>
  <dc:creator>Student</dc:creator>
  <cp:lastModifiedBy>Student</cp:lastModifiedBy>
  <cp:revision>78</cp:revision>
  <dcterms:created xsi:type="dcterms:W3CDTF">2015-06-23T20:38:59Z</dcterms:created>
  <dcterms:modified xsi:type="dcterms:W3CDTF">2015-06-24T16:50:11Z</dcterms:modified>
</cp:coreProperties>
</file>