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97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C255C-D83A-47B4-9AD1-897E6CC06276}" type="datetimeFigureOut">
              <a:rPr lang="es-MX" smtClean="0"/>
              <a:t>01/07/2010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4DA25-FD04-45D8-B48A-037AA641C843}" type="slidenum">
              <a:rPr lang="es-MX" smtClean="0"/>
              <a:t>‹#›</a:t>
            </a:fld>
            <a:endParaRPr lang="es-MX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C255C-D83A-47B4-9AD1-897E6CC06276}" type="datetimeFigureOut">
              <a:rPr lang="es-MX" smtClean="0"/>
              <a:t>01/07/2010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4DA25-FD04-45D8-B48A-037AA641C843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C255C-D83A-47B4-9AD1-897E6CC06276}" type="datetimeFigureOut">
              <a:rPr lang="es-MX" smtClean="0"/>
              <a:t>01/07/2010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4DA25-FD04-45D8-B48A-037AA641C843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C255C-D83A-47B4-9AD1-897E6CC06276}" type="datetimeFigureOut">
              <a:rPr lang="es-MX" smtClean="0"/>
              <a:t>01/07/2010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4DA25-FD04-45D8-B48A-037AA641C843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C255C-D83A-47B4-9AD1-897E6CC06276}" type="datetimeFigureOut">
              <a:rPr lang="es-MX" smtClean="0"/>
              <a:t>01/07/2010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4DA25-FD04-45D8-B48A-037AA641C843}" type="slidenum">
              <a:rPr lang="es-MX" smtClean="0"/>
              <a:t>‹#›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C255C-D83A-47B4-9AD1-897E6CC06276}" type="datetimeFigureOut">
              <a:rPr lang="es-MX" smtClean="0"/>
              <a:t>01/07/2010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4DA25-FD04-45D8-B48A-037AA641C843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C255C-D83A-47B4-9AD1-897E6CC06276}" type="datetimeFigureOut">
              <a:rPr lang="es-MX" smtClean="0"/>
              <a:t>01/07/2010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4DA25-FD04-45D8-B48A-037AA641C843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C255C-D83A-47B4-9AD1-897E6CC06276}" type="datetimeFigureOut">
              <a:rPr lang="es-MX" smtClean="0"/>
              <a:t>01/07/2010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4DA25-FD04-45D8-B48A-037AA641C843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C255C-D83A-47B4-9AD1-897E6CC06276}" type="datetimeFigureOut">
              <a:rPr lang="es-MX" smtClean="0"/>
              <a:t>01/07/2010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4DA25-FD04-45D8-B48A-037AA641C843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C255C-D83A-47B4-9AD1-897E6CC06276}" type="datetimeFigureOut">
              <a:rPr lang="es-MX" smtClean="0"/>
              <a:t>01/07/2010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4DA25-FD04-45D8-B48A-037AA641C843}" type="slidenum">
              <a:rPr lang="es-MX" smtClean="0"/>
              <a:t>‹#›</a:t>
            </a:fld>
            <a:endParaRPr lang="es-MX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B2C255C-D83A-47B4-9AD1-897E6CC06276}" type="datetimeFigureOut">
              <a:rPr lang="es-MX" smtClean="0"/>
              <a:t>01/07/2010</a:t>
            </a:fld>
            <a:endParaRPr lang="es-MX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5134DA25-FD04-45D8-B48A-037AA641C843}" type="slidenum">
              <a:rPr lang="es-MX" smtClean="0"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B2C255C-D83A-47B4-9AD1-897E6CC06276}" type="datetimeFigureOut">
              <a:rPr lang="es-MX" smtClean="0"/>
              <a:t>01/07/2010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134DA25-FD04-45D8-B48A-037AA641C843}" type="slidenum">
              <a:rPr lang="es-MX" smtClean="0"/>
              <a:t>‹#›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err="1" smtClean="0"/>
              <a:t>WiFi</a:t>
            </a:r>
            <a:r>
              <a:rPr lang="es-MX" dirty="0" smtClean="0"/>
              <a:t> </a:t>
            </a:r>
            <a:r>
              <a:rPr lang="es-MX" dirty="0" err="1" smtClean="0"/>
              <a:t>Coli</a:t>
            </a:r>
            <a:endParaRPr lang="es-MX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smtClean="0"/>
              <a:t>A </a:t>
            </a:r>
            <a:r>
              <a:rPr lang="es-MX" dirty="0" err="1"/>
              <a:t>C</a:t>
            </a:r>
            <a:r>
              <a:rPr lang="es-MX" dirty="0" err="1" smtClean="0"/>
              <a:t>ommunicolight</a:t>
            </a:r>
            <a:r>
              <a:rPr lang="es-MX" dirty="0" smtClean="0"/>
              <a:t> </a:t>
            </a:r>
            <a:r>
              <a:rPr lang="es-MX" dirty="0" err="1"/>
              <a:t>S</a:t>
            </a:r>
            <a:r>
              <a:rPr lang="es-MX" dirty="0" err="1" smtClean="0"/>
              <a:t>ystem</a:t>
            </a:r>
            <a:endParaRPr lang="es-MX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Ideando el Sistema</a:t>
            </a: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Hay proteínas que pueden </a:t>
            </a:r>
            <a:r>
              <a:rPr lang="es-MX" dirty="0" err="1" smtClean="0"/>
              <a:t>sensar</a:t>
            </a:r>
            <a:r>
              <a:rPr lang="es-MX" dirty="0" smtClean="0"/>
              <a:t> luz: </a:t>
            </a:r>
            <a:r>
              <a:rPr lang="es-MX" dirty="0" err="1" smtClean="0"/>
              <a:t>rodopsinas</a:t>
            </a:r>
            <a:r>
              <a:rPr lang="es-MX" dirty="0" smtClean="0"/>
              <a:t>.</a:t>
            </a:r>
          </a:p>
          <a:p>
            <a:r>
              <a:rPr lang="es-MX" dirty="0" smtClean="0"/>
              <a:t>Hay proteínas que pueden emitir luz: </a:t>
            </a:r>
            <a:r>
              <a:rPr lang="es-MX" dirty="0" err="1" smtClean="0"/>
              <a:t>luciferasa</a:t>
            </a:r>
            <a:r>
              <a:rPr lang="es-MX" dirty="0" smtClean="0"/>
              <a:t>.</a:t>
            </a:r>
          </a:p>
          <a:p>
            <a:r>
              <a:rPr lang="es-MX" dirty="0" smtClean="0"/>
              <a:t>¿Se pueden acoplar para transmitir información entre bichos?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>
            <a:off x="5643570" y="2928934"/>
            <a:ext cx="1428760" cy="171451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0" name="Rounded Rectangle 19"/>
          <p:cNvSpPr/>
          <p:nvPr/>
        </p:nvSpPr>
        <p:spPr>
          <a:xfrm>
            <a:off x="1571604" y="4500570"/>
            <a:ext cx="2571768" cy="121444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9" name="Rounded Rectangle 18"/>
          <p:cNvSpPr/>
          <p:nvPr/>
        </p:nvSpPr>
        <p:spPr>
          <a:xfrm>
            <a:off x="1571604" y="1714488"/>
            <a:ext cx="2571768" cy="121444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WiFi</a:t>
            </a:r>
            <a:r>
              <a:rPr lang="es-MX" dirty="0" smtClean="0"/>
              <a:t> </a:t>
            </a:r>
            <a:r>
              <a:rPr lang="es-MX" dirty="0" err="1" smtClean="0"/>
              <a:t>Coli</a:t>
            </a:r>
            <a:endParaRPr lang="es-MX" dirty="0"/>
          </a:p>
        </p:txBody>
      </p:sp>
      <p:sp>
        <p:nvSpPr>
          <p:cNvPr id="4" name="Rounded Rectangle 3"/>
          <p:cNvSpPr/>
          <p:nvPr/>
        </p:nvSpPr>
        <p:spPr>
          <a:xfrm>
            <a:off x="1714480" y="1928802"/>
            <a:ext cx="1143008" cy="71438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Receptor Azul</a:t>
            </a:r>
            <a:endParaRPr lang="es-MX" dirty="0"/>
          </a:p>
        </p:txBody>
      </p:sp>
      <p:sp>
        <p:nvSpPr>
          <p:cNvPr id="5" name="Rounded Rectangle 4"/>
          <p:cNvSpPr/>
          <p:nvPr/>
        </p:nvSpPr>
        <p:spPr>
          <a:xfrm>
            <a:off x="2928926" y="2000240"/>
            <a:ext cx="1000132" cy="64294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Emisor Rojo</a:t>
            </a:r>
            <a:endParaRPr lang="es-MX" dirty="0"/>
          </a:p>
        </p:txBody>
      </p:sp>
      <p:sp>
        <p:nvSpPr>
          <p:cNvPr id="7" name="Rounded Rectangle 6"/>
          <p:cNvSpPr/>
          <p:nvPr/>
        </p:nvSpPr>
        <p:spPr>
          <a:xfrm>
            <a:off x="1714480" y="4786322"/>
            <a:ext cx="1000132" cy="64294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Emisor Azul</a:t>
            </a:r>
            <a:endParaRPr lang="es-MX" dirty="0"/>
          </a:p>
        </p:txBody>
      </p:sp>
      <p:sp>
        <p:nvSpPr>
          <p:cNvPr id="8" name="Rounded Rectangle 7"/>
          <p:cNvSpPr/>
          <p:nvPr/>
        </p:nvSpPr>
        <p:spPr>
          <a:xfrm>
            <a:off x="2786050" y="4714884"/>
            <a:ext cx="1143008" cy="71438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Receptor Verde</a:t>
            </a:r>
            <a:endParaRPr lang="es-MX" dirty="0"/>
          </a:p>
        </p:txBody>
      </p:sp>
      <p:sp>
        <p:nvSpPr>
          <p:cNvPr id="9" name="Rounded Rectangle 8"/>
          <p:cNvSpPr/>
          <p:nvPr/>
        </p:nvSpPr>
        <p:spPr>
          <a:xfrm>
            <a:off x="5715008" y="3071810"/>
            <a:ext cx="1143008" cy="71438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Receptor Rojo</a:t>
            </a:r>
            <a:endParaRPr lang="es-MX" dirty="0"/>
          </a:p>
        </p:txBody>
      </p:sp>
      <p:sp>
        <p:nvSpPr>
          <p:cNvPr id="10" name="Rounded Rectangle 9"/>
          <p:cNvSpPr/>
          <p:nvPr/>
        </p:nvSpPr>
        <p:spPr>
          <a:xfrm>
            <a:off x="5786446" y="3857628"/>
            <a:ext cx="1000132" cy="64294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Emisor Verde</a:t>
            </a:r>
            <a:endParaRPr lang="es-MX" dirty="0"/>
          </a:p>
        </p:txBody>
      </p:sp>
      <p:sp>
        <p:nvSpPr>
          <p:cNvPr id="11" name="Circular Arrow 10"/>
          <p:cNvSpPr/>
          <p:nvPr/>
        </p:nvSpPr>
        <p:spPr>
          <a:xfrm rot="10800000">
            <a:off x="3643306" y="3071810"/>
            <a:ext cx="1357322" cy="1357322"/>
          </a:xfrm>
          <a:prstGeom prst="circular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3" name="Circular Arrow 12"/>
          <p:cNvSpPr/>
          <p:nvPr/>
        </p:nvSpPr>
        <p:spPr>
          <a:xfrm>
            <a:off x="3643306" y="3071810"/>
            <a:ext cx="1357322" cy="1357322"/>
          </a:xfrm>
          <a:prstGeom prst="circularArrow">
            <a:avLst>
              <a:gd name="adj1" fmla="val 12500"/>
              <a:gd name="adj2" fmla="val 1084605"/>
              <a:gd name="adj3" fmla="val 20457681"/>
              <a:gd name="adj4" fmla="val 10800000"/>
              <a:gd name="adj5" fmla="val 12500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4" name="Lightning Bolt 13"/>
          <p:cNvSpPr/>
          <p:nvPr/>
        </p:nvSpPr>
        <p:spPr>
          <a:xfrm rot="20911901">
            <a:off x="4488018" y="2113841"/>
            <a:ext cx="1214446" cy="714380"/>
          </a:xfrm>
          <a:prstGeom prst="lightningBol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Lightning Bolt 14"/>
          <p:cNvSpPr/>
          <p:nvPr/>
        </p:nvSpPr>
        <p:spPr>
          <a:xfrm rot="7410355">
            <a:off x="4383499" y="4632563"/>
            <a:ext cx="1214446" cy="714380"/>
          </a:xfrm>
          <a:prstGeom prst="lightningBol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" name="Lightning Bolt 15"/>
          <p:cNvSpPr/>
          <p:nvPr/>
        </p:nvSpPr>
        <p:spPr>
          <a:xfrm rot="14197979">
            <a:off x="1668103" y="3418205"/>
            <a:ext cx="1214446" cy="714380"/>
          </a:xfrm>
          <a:prstGeom prst="lightningBol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Organizando el Equipo</a:t>
            </a: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err="1" smtClean="0"/>
              <a:t>Wetlab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>obtener, aislar, juntar, crecer</a:t>
            </a:r>
          </a:p>
          <a:p>
            <a:r>
              <a:rPr lang="es-MX" dirty="0" smtClean="0"/>
              <a:t>Modelaje</a:t>
            </a:r>
            <a:br>
              <a:rPr lang="es-MX" dirty="0" smtClean="0"/>
            </a:br>
            <a:r>
              <a:rPr lang="es-MX" dirty="0" smtClean="0"/>
              <a:t>probar, organizar, rediseñar, verificar</a:t>
            </a:r>
          </a:p>
          <a:p>
            <a:r>
              <a:rPr lang="es-MX" dirty="0" smtClean="0"/>
              <a:t>Administrativos &amp; Fondos</a:t>
            </a:r>
            <a:br>
              <a:rPr lang="es-MX" dirty="0" smtClean="0"/>
            </a:br>
            <a:r>
              <a:rPr lang="es-MX" dirty="0" smtClean="0"/>
              <a:t>obtener y administrar fondos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De Rojo a Verde</a:t>
            </a:r>
            <a:endParaRPr lang="es-MX" dirty="0"/>
          </a:p>
        </p:txBody>
      </p:sp>
      <p:sp>
        <p:nvSpPr>
          <p:cNvPr id="4" name="Rounded Rectangle 3"/>
          <p:cNvSpPr/>
          <p:nvPr/>
        </p:nvSpPr>
        <p:spPr>
          <a:xfrm>
            <a:off x="642910" y="1857364"/>
            <a:ext cx="1214446" cy="57150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Chp8</a:t>
            </a:r>
            <a:endParaRPr lang="es-MX" dirty="0"/>
          </a:p>
        </p:txBody>
      </p:sp>
      <p:sp>
        <p:nvSpPr>
          <p:cNvPr id="6" name="Rounded Rectangle 5"/>
          <p:cNvSpPr/>
          <p:nvPr/>
        </p:nvSpPr>
        <p:spPr>
          <a:xfrm>
            <a:off x="1857356" y="1857364"/>
            <a:ext cx="1214446" cy="57150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err="1" smtClean="0"/>
              <a:t>EnvZ</a:t>
            </a:r>
            <a:endParaRPr lang="es-MX" dirty="0"/>
          </a:p>
        </p:txBody>
      </p:sp>
      <p:sp>
        <p:nvSpPr>
          <p:cNvPr id="8" name="Lightning Bolt 7"/>
          <p:cNvSpPr/>
          <p:nvPr/>
        </p:nvSpPr>
        <p:spPr>
          <a:xfrm>
            <a:off x="3786182" y="1785926"/>
            <a:ext cx="714380" cy="714380"/>
          </a:xfrm>
          <a:prstGeom prst="lightningBol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Rounded Rectangle 8"/>
          <p:cNvSpPr/>
          <p:nvPr/>
        </p:nvSpPr>
        <p:spPr>
          <a:xfrm>
            <a:off x="6286512" y="1571612"/>
            <a:ext cx="1214446" cy="57150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err="1" smtClean="0"/>
              <a:t>OmpR</a:t>
            </a:r>
            <a:endParaRPr lang="es-MX" dirty="0"/>
          </a:p>
        </p:txBody>
      </p:sp>
      <p:sp>
        <p:nvSpPr>
          <p:cNvPr id="13" name="Rounded Rectangle 12"/>
          <p:cNvSpPr/>
          <p:nvPr/>
        </p:nvSpPr>
        <p:spPr>
          <a:xfrm>
            <a:off x="2143108" y="3357562"/>
            <a:ext cx="1214446" cy="57150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err="1" smtClean="0"/>
              <a:t>OmpR</a:t>
            </a:r>
            <a:endParaRPr lang="es-MX" dirty="0"/>
          </a:p>
        </p:txBody>
      </p:sp>
      <p:sp>
        <p:nvSpPr>
          <p:cNvPr id="14" name="Rectangle 13"/>
          <p:cNvSpPr/>
          <p:nvPr/>
        </p:nvSpPr>
        <p:spPr>
          <a:xfrm>
            <a:off x="3929058" y="3571876"/>
            <a:ext cx="1500198" cy="57150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err="1" smtClean="0"/>
              <a:t>LuxAB</a:t>
            </a:r>
            <a:endParaRPr lang="es-MX" dirty="0"/>
          </a:p>
        </p:txBody>
      </p:sp>
      <p:sp>
        <p:nvSpPr>
          <p:cNvPr id="15" name="Rectangle 14"/>
          <p:cNvSpPr/>
          <p:nvPr/>
        </p:nvSpPr>
        <p:spPr>
          <a:xfrm>
            <a:off x="2000232" y="3929066"/>
            <a:ext cx="1928826" cy="57150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err="1" smtClean="0"/>
              <a:t>OmpF</a:t>
            </a:r>
            <a:endParaRPr lang="es-MX" dirty="0"/>
          </a:p>
        </p:txBody>
      </p:sp>
      <p:cxnSp>
        <p:nvCxnSpPr>
          <p:cNvPr id="18" name="Straight Connector 17"/>
          <p:cNvCxnSpPr/>
          <p:nvPr/>
        </p:nvCxnSpPr>
        <p:spPr>
          <a:xfrm rot="5400000">
            <a:off x="3393273" y="3607595"/>
            <a:ext cx="642942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3714744" y="3286124"/>
            <a:ext cx="1000132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Rounded Rectangle 22"/>
          <p:cNvSpPr/>
          <p:nvPr/>
        </p:nvSpPr>
        <p:spPr>
          <a:xfrm>
            <a:off x="3357554" y="5357826"/>
            <a:ext cx="1214446" cy="57150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err="1" smtClean="0"/>
              <a:t>LuxAB</a:t>
            </a:r>
            <a:endParaRPr lang="es-MX" dirty="0"/>
          </a:p>
        </p:txBody>
      </p:sp>
      <p:sp>
        <p:nvSpPr>
          <p:cNvPr id="24" name="Rounded Rectangle 23"/>
          <p:cNvSpPr/>
          <p:nvPr/>
        </p:nvSpPr>
        <p:spPr>
          <a:xfrm>
            <a:off x="5214942" y="5357826"/>
            <a:ext cx="1214446" cy="57150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aldehído</a:t>
            </a:r>
            <a:endParaRPr lang="es-MX" dirty="0"/>
          </a:p>
        </p:txBody>
      </p:sp>
      <p:sp>
        <p:nvSpPr>
          <p:cNvPr id="25" name="Plus 24"/>
          <p:cNvSpPr/>
          <p:nvPr/>
        </p:nvSpPr>
        <p:spPr>
          <a:xfrm>
            <a:off x="4714876" y="5500702"/>
            <a:ext cx="357190" cy="357190"/>
          </a:xfrm>
          <a:prstGeom prst="mathPlus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6" name="Equal 25"/>
          <p:cNvSpPr/>
          <p:nvPr/>
        </p:nvSpPr>
        <p:spPr>
          <a:xfrm>
            <a:off x="6643702" y="5500702"/>
            <a:ext cx="500066" cy="357190"/>
          </a:xfrm>
          <a:prstGeom prst="mathEqual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7" name="Sun 26"/>
          <p:cNvSpPr/>
          <p:nvPr/>
        </p:nvSpPr>
        <p:spPr>
          <a:xfrm>
            <a:off x="7358082" y="5143512"/>
            <a:ext cx="1143008" cy="1071570"/>
          </a:xfrm>
          <a:prstGeom prst="sun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6" name="Rounded Rectangle 35"/>
          <p:cNvSpPr/>
          <p:nvPr/>
        </p:nvSpPr>
        <p:spPr>
          <a:xfrm>
            <a:off x="6286512" y="2500306"/>
            <a:ext cx="1214446" cy="57150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err="1" smtClean="0"/>
              <a:t>OmpR</a:t>
            </a:r>
            <a:endParaRPr lang="es-MX" dirty="0"/>
          </a:p>
        </p:txBody>
      </p:sp>
      <p:sp>
        <p:nvSpPr>
          <p:cNvPr id="37" name="Plus 36"/>
          <p:cNvSpPr/>
          <p:nvPr/>
        </p:nvSpPr>
        <p:spPr>
          <a:xfrm>
            <a:off x="3286116" y="2000240"/>
            <a:ext cx="357190" cy="357190"/>
          </a:xfrm>
          <a:prstGeom prst="mathPlus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8" name="Circular Arrow 37"/>
          <p:cNvSpPr/>
          <p:nvPr/>
        </p:nvSpPr>
        <p:spPr>
          <a:xfrm rot="5400000" flipV="1">
            <a:off x="5572132" y="1571612"/>
            <a:ext cx="1214446" cy="1357322"/>
          </a:xfrm>
          <a:prstGeom prst="circularArrow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39" name="Right Arrow 38"/>
          <p:cNvSpPr/>
          <p:nvPr/>
        </p:nvSpPr>
        <p:spPr>
          <a:xfrm>
            <a:off x="4786314" y="2000240"/>
            <a:ext cx="428628" cy="357190"/>
          </a:xfrm>
          <a:prstGeom prst="right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0" name="Oval 39"/>
          <p:cNvSpPr/>
          <p:nvPr/>
        </p:nvSpPr>
        <p:spPr>
          <a:xfrm>
            <a:off x="7358082" y="2357430"/>
            <a:ext cx="285752" cy="285752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P</a:t>
            </a:r>
            <a:endParaRPr lang="es-MX" dirty="0"/>
          </a:p>
        </p:txBody>
      </p:sp>
      <p:sp>
        <p:nvSpPr>
          <p:cNvPr id="41" name="Oval 40"/>
          <p:cNvSpPr/>
          <p:nvPr/>
        </p:nvSpPr>
        <p:spPr>
          <a:xfrm>
            <a:off x="3214678" y="3214686"/>
            <a:ext cx="285752" cy="285752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P</a:t>
            </a:r>
            <a:endParaRPr lang="es-MX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Perspectiva &amp; Futuro</a:t>
            </a: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Establecer puertas lógicas AND, OR, NOT para crear una red de procesamiento</a:t>
            </a:r>
          </a:p>
          <a:p>
            <a:r>
              <a:rPr lang="es-MX" dirty="0" smtClean="0"/>
              <a:t>Neurociencia: activación selectiva de neuronas de forma no invasiva</a:t>
            </a:r>
          </a:p>
          <a:p>
            <a:r>
              <a:rPr lang="es-MX" dirty="0" smtClean="0"/>
              <a:t>Crear una Interfaz entre periféricos computacionales y Cultivos</a:t>
            </a:r>
          </a:p>
          <a:p>
            <a:endParaRPr lang="es-MX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¿Qué nos deja?</a:t>
            </a: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“Sentir el sistema, conocerlo en otro nivel”</a:t>
            </a:r>
          </a:p>
          <a:p>
            <a:r>
              <a:rPr lang="es-MX" dirty="0" smtClean="0"/>
              <a:t>“Establecer la </a:t>
            </a:r>
            <a:r>
              <a:rPr lang="es-MX" dirty="0"/>
              <a:t>E</a:t>
            </a:r>
            <a:r>
              <a:rPr lang="es-MX" dirty="0" smtClean="0"/>
              <a:t>standarización Internacional”</a:t>
            </a:r>
          </a:p>
          <a:p>
            <a:r>
              <a:rPr lang="es-MX" dirty="0" smtClean="0"/>
              <a:t>“Practicar la Biología Sintética”</a:t>
            </a:r>
          </a:p>
          <a:p>
            <a:r>
              <a:rPr lang="es-MX" dirty="0" smtClean="0"/>
              <a:t>“Planeación de proyectos a gran escala”</a:t>
            </a:r>
          </a:p>
          <a:p>
            <a:r>
              <a:rPr lang="es-MX" dirty="0" smtClean="0"/>
              <a:t>“Integración al mundo de la Investigación”</a:t>
            </a:r>
          </a:p>
          <a:p>
            <a:r>
              <a:rPr lang="es-MX" dirty="0" smtClean="0"/>
              <a:t>“Ver un sistema biológico como uno matemático”</a:t>
            </a:r>
          </a:p>
          <a:p>
            <a:r>
              <a:rPr lang="es-MX" dirty="0" smtClean="0"/>
              <a:t>“Oportunidad de explotar creatividad universitaria”</a:t>
            </a:r>
            <a:endParaRPr lang="es-MX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55</TotalTime>
  <Words>163</Words>
  <Application>Microsoft Office PowerPoint</Application>
  <PresentationFormat>On-screen Show (4:3)</PresentationFormat>
  <Paragraphs>41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Module</vt:lpstr>
      <vt:lpstr>WiFi Coli</vt:lpstr>
      <vt:lpstr>Ideando el Sistema</vt:lpstr>
      <vt:lpstr>WiFi Coli</vt:lpstr>
      <vt:lpstr>Organizando el Equipo</vt:lpstr>
      <vt:lpstr>De Rojo a Verde</vt:lpstr>
      <vt:lpstr>Perspectiva &amp; Futuro</vt:lpstr>
      <vt:lpstr>¿Qué nos deja?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WiFi Coli</dc:title>
  <dc:creator>Hector Medina</dc:creator>
  <cp:lastModifiedBy>Hector Medina</cp:lastModifiedBy>
  <cp:revision>10</cp:revision>
  <dcterms:created xsi:type="dcterms:W3CDTF">2010-07-01T21:33:42Z</dcterms:created>
  <dcterms:modified xsi:type="dcterms:W3CDTF">2010-07-01T22:29:24Z</dcterms:modified>
</cp:coreProperties>
</file>