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FA0D8-F8CA-4FC8-AA54-55BA198B01E6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057A4-FD06-4DF7-9B0C-135D0D174E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Biomedik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PPS </a:t>
            </a:r>
            <a:r>
              <a:rPr lang="en-US" dirty="0" err="1" smtClean="0"/>
              <a:t>Biomedik</a:t>
            </a:r>
            <a:r>
              <a:rPr lang="en-US" dirty="0" smtClean="0"/>
              <a:t> FK USU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Regresi</a:t>
            </a:r>
            <a:endParaRPr lang="en-US" dirty="0" smtClean="0"/>
          </a:p>
          <a:p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 smtClean="0"/>
          </a:p>
          <a:p>
            <a:r>
              <a:rPr lang="en-US" dirty="0" err="1" smtClean="0"/>
              <a:t>Korelasi</a:t>
            </a:r>
            <a:r>
              <a:rPr lang="en-US" dirty="0" smtClean="0"/>
              <a:t> partial </a:t>
            </a:r>
          </a:p>
          <a:p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kategori</a:t>
            </a:r>
            <a:endParaRPr lang="en-US" dirty="0" smtClean="0"/>
          </a:p>
          <a:p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berpasangan</a:t>
            </a:r>
            <a:endParaRPr lang="en-US" dirty="0" smtClean="0"/>
          </a:p>
          <a:p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berpasangan</a:t>
            </a:r>
            <a:endParaRPr lang="en-US" dirty="0" smtClean="0"/>
          </a:p>
          <a:p>
            <a:r>
              <a:rPr lang="en-US" dirty="0" smtClean="0"/>
              <a:t>(Chi Square, Fisher, Mc </a:t>
            </a:r>
            <a:r>
              <a:rPr lang="en-US" dirty="0" err="1" smtClean="0"/>
              <a:t>Nemar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Non </a:t>
            </a:r>
            <a:r>
              <a:rPr lang="en-US" dirty="0" err="1" smtClean="0"/>
              <a:t>parametrik</a:t>
            </a:r>
            <a:r>
              <a:rPr lang="en-US" dirty="0" smtClean="0"/>
              <a:t> </a:t>
            </a:r>
          </a:p>
          <a:p>
            <a:r>
              <a:rPr lang="en-US" dirty="0" smtClean="0"/>
              <a:t>Mann Whitney</a:t>
            </a:r>
          </a:p>
          <a:p>
            <a:r>
              <a:rPr lang="en-US" dirty="0" err="1" smtClean="0"/>
              <a:t>Wilcoxon</a:t>
            </a:r>
            <a:r>
              <a:rPr lang="en-US" dirty="0" smtClean="0"/>
              <a:t> sign rank test</a:t>
            </a:r>
          </a:p>
          <a:p>
            <a:r>
              <a:rPr lang="en-US" dirty="0" err="1" smtClean="0"/>
              <a:t>Kruskal</a:t>
            </a:r>
            <a:r>
              <a:rPr lang="en-US" dirty="0" smtClean="0"/>
              <a:t> Wallis</a:t>
            </a:r>
          </a:p>
          <a:p>
            <a:r>
              <a:rPr lang="en-US" dirty="0" err="1" smtClean="0"/>
              <a:t>Korelasi</a:t>
            </a:r>
            <a:r>
              <a:rPr lang="en-US" dirty="0" smtClean="0"/>
              <a:t> Spearman,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Survival </a:t>
            </a:r>
            <a:r>
              <a:rPr lang="en-US" dirty="0" err="1" smtClean="0"/>
              <a:t>analisis</a:t>
            </a:r>
            <a:endParaRPr lang="en-US" dirty="0" smtClean="0"/>
          </a:p>
          <a:p>
            <a:r>
              <a:rPr lang="en-US" dirty="0" smtClean="0"/>
              <a:t>Time table</a:t>
            </a:r>
          </a:p>
          <a:p>
            <a:r>
              <a:rPr lang="en-US" dirty="0" smtClean="0"/>
              <a:t>Kaplan Meier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SPSS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Pengenalan</a:t>
            </a:r>
            <a:r>
              <a:rPr lang="en-US" dirty="0" smtClean="0"/>
              <a:t> SPSS</a:t>
            </a:r>
          </a:p>
          <a:p>
            <a:r>
              <a:rPr lang="en-US" dirty="0" err="1" smtClean="0"/>
              <a:t>Praktikum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SPSS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Mean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SPSS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Korelasi-regresi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SPSS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kategori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Data </a:t>
            </a:r>
          </a:p>
          <a:p>
            <a:r>
              <a:rPr lang="en-US" dirty="0" smtClean="0"/>
              <a:t>Overview </a:t>
            </a:r>
            <a:r>
              <a:rPr lang="en-US" dirty="0" err="1" smtClean="0"/>
              <a:t>statistik</a:t>
            </a:r>
            <a:endParaRPr lang="en-US" dirty="0" smtClean="0"/>
          </a:p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biomedik</a:t>
            </a: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Penyajian</a:t>
            </a:r>
            <a:r>
              <a:rPr lang="en-US" dirty="0" smtClean="0"/>
              <a:t> </a:t>
            </a:r>
            <a:r>
              <a:rPr lang="en-US" dirty="0" smtClean="0"/>
              <a:t>Data</a:t>
            </a:r>
          </a:p>
          <a:p>
            <a:endParaRPr lang="en-US" dirty="0"/>
          </a:p>
          <a:p>
            <a:r>
              <a:rPr lang="en-US" dirty="0" smtClean="0"/>
              <a:t>Lily</a:t>
            </a:r>
          </a:p>
          <a:p>
            <a:r>
              <a:rPr lang="en-US" dirty="0" smtClean="0"/>
              <a:t>Martina</a:t>
            </a:r>
          </a:p>
          <a:p>
            <a:r>
              <a:rPr lang="en-US" dirty="0" err="1" smtClean="0"/>
              <a:t>Ningrum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Central </a:t>
            </a:r>
            <a:r>
              <a:rPr lang="en-US" dirty="0" err="1" smtClean="0"/>
              <a:t>Tendensi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Dispersi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Donny</a:t>
            </a:r>
          </a:p>
          <a:p>
            <a:pPr>
              <a:buNone/>
            </a:pPr>
            <a:r>
              <a:rPr lang="en-US" dirty="0" smtClean="0"/>
              <a:t>Roy</a:t>
            </a:r>
          </a:p>
          <a:p>
            <a:pPr>
              <a:buNone/>
            </a:pPr>
            <a:r>
              <a:rPr lang="en-US" dirty="0" err="1" smtClean="0"/>
              <a:t>Musthari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Distribusi</a:t>
            </a:r>
            <a:r>
              <a:rPr lang="en-US" dirty="0" smtClean="0"/>
              <a:t> data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Distribusi</a:t>
            </a:r>
            <a:r>
              <a:rPr lang="en-US" dirty="0" smtClean="0"/>
              <a:t> normal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Distribusi</a:t>
            </a:r>
            <a:r>
              <a:rPr lang="en-US" dirty="0" smtClean="0"/>
              <a:t> sampling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Erna</a:t>
            </a:r>
          </a:p>
          <a:p>
            <a:pPr>
              <a:buNone/>
            </a:pPr>
            <a:r>
              <a:rPr lang="en-US" dirty="0" err="1" smtClean="0"/>
              <a:t>Dita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Anwar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Teknik</a:t>
            </a:r>
            <a:r>
              <a:rPr lang="en-US" dirty="0" smtClean="0"/>
              <a:t> Sampling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Leo</a:t>
            </a:r>
          </a:p>
          <a:p>
            <a:pPr>
              <a:buNone/>
            </a:pPr>
            <a:r>
              <a:rPr lang="en-US" dirty="0" smtClean="0"/>
              <a:t>Mara Imam</a:t>
            </a:r>
          </a:p>
          <a:p>
            <a:pPr>
              <a:buNone/>
            </a:pPr>
            <a:r>
              <a:rPr lang="en-US" dirty="0" smtClean="0"/>
              <a:t>Vera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inferensial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err="1" smtClean="0"/>
              <a:t>Estimasi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Taya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Yeni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Siti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Hipotesis</a:t>
            </a:r>
            <a:endParaRPr lang="en-US" dirty="0" smtClean="0"/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1 </a:t>
            </a:r>
            <a:r>
              <a:rPr lang="en-US" dirty="0" err="1" smtClean="0"/>
              <a:t>populasi</a:t>
            </a:r>
            <a:endParaRPr lang="en-US" dirty="0" smtClean="0"/>
          </a:p>
          <a:p>
            <a:r>
              <a:rPr lang="en-US" dirty="0" err="1" smtClean="0"/>
              <a:t>Uji</a:t>
            </a:r>
            <a:r>
              <a:rPr lang="en-US" dirty="0" smtClean="0"/>
              <a:t> Z, </a:t>
            </a:r>
            <a:r>
              <a:rPr lang="en-US" dirty="0" err="1" smtClean="0"/>
              <a:t>Uji</a:t>
            </a:r>
            <a:r>
              <a:rPr lang="en-US" dirty="0" smtClean="0"/>
              <a:t> T,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proporsi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Dedi</a:t>
            </a:r>
            <a:endParaRPr lang="en-US" dirty="0" smtClean="0"/>
          </a:p>
          <a:p>
            <a:r>
              <a:rPr lang="en-US" dirty="0" err="1" smtClean="0"/>
              <a:t>Dorra</a:t>
            </a:r>
            <a:endParaRPr lang="en-US" dirty="0" smtClean="0"/>
          </a:p>
          <a:p>
            <a:r>
              <a:rPr lang="en-US" dirty="0" err="1" smtClean="0"/>
              <a:t>Taufik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7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Mean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t </a:t>
            </a:r>
            <a:r>
              <a:rPr lang="en-US" dirty="0" err="1" smtClean="0"/>
              <a:t>independen</a:t>
            </a:r>
            <a:endParaRPr lang="en-US" dirty="0" smtClean="0"/>
          </a:p>
          <a:p>
            <a:r>
              <a:rPr lang="en-US" dirty="0" err="1" smtClean="0"/>
              <a:t>Uji</a:t>
            </a:r>
            <a:r>
              <a:rPr lang="en-US" dirty="0" smtClean="0"/>
              <a:t> t </a:t>
            </a:r>
            <a:r>
              <a:rPr lang="en-US" dirty="0" err="1" smtClean="0"/>
              <a:t>dependen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Anova</a:t>
            </a:r>
            <a:endParaRPr lang="en-US" dirty="0" smtClean="0"/>
          </a:p>
          <a:p>
            <a:r>
              <a:rPr lang="en-US" dirty="0" err="1" smtClean="0"/>
              <a:t>Anova</a:t>
            </a:r>
            <a:r>
              <a:rPr lang="en-US" dirty="0" smtClean="0"/>
              <a:t> 1 </a:t>
            </a:r>
            <a:r>
              <a:rPr lang="en-US" dirty="0" err="1" smtClean="0"/>
              <a:t>arah</a:t>
            </a:r>
            <a:endParaRPr lang="en-US" dirty="0" smtClean="0"/>
          </a:p>
          <a:p>
            <a:r>
              <a:rPr lang="en-US" dirty="0" err="1" smtClean="0"/>
              <a:t>Anova</a:t>
            </a:r>
            <a:r>
              <a:rPr lang="en-US" dirty="0" smtClean="0"/>
              <a:t> 2 </a:t>
            </a:r>
            <a:r>
              <a:rPr lang="en-US" dirty="0" err="1" smtClean="0"/>
              <a:t>arah</a:t>
            </a:r>
            <a:endParaRPr lang="en-US" dirty="0" smtClean="0"/>
          </a:p>
          <a:p>
            <a:r>
              <a:rPr lang="en-US" dirty="0" smtClean="0"/>
              <a:t>Multiple Comparison 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238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Tugas Biomedik</vt:lpstr>
      <vt:lpstr>Tugas 1</vt:lpstr>
      <vt:lpstr>Tugas 2</vt:lpstr>
      <vt:lpstr>Tugas 3</vt:lpstr>
      <vt:lpstr>Tugas 4</vt:lpstr>
      <vt:lpstr>Tugas 5</vt:lpstr>
      <vt:lpstr>Tugas 6</vt:lpstr>
      <vt:lpstr>Tugas 7 </vt:lpstr>
      <vt:lpstr>Tugas 8</vt:lpstr>
      <vt:lpstr>Tugas 9</vt:lpstr>
      <vt:lpstr>Tugas 10</vt:lpstr>
      <vt:lpstr>Kelompok 11</vt:lpstr>
      <vt:lpstr>Tugas 12</vt:lpstr>
      <vt:lpstr>Praktikum SPSS 1</vt:lpstr>
      <vt:lpstr>Praktikum SPSS 2</vt:lpstr>
      <vt:lpstr>Praktikum SPSS 3</vt:lpstr>
      <vt:lpstr>Praktikum SPSS 4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Biomedik</dc:title>
  <dc:creator>Valued Acer Customer</dc:creator>
  <cp:lastModifiedBy>Navphar Donny</cp:lastModifiedBy>
  <cp:revision>8</cp:revision>
  <dcterms:created xsi:type="dcterms:W3CDTF">2011-09-19T02:16:12Z</dcterms:created>
  <dcterms:modified xsi:type="dcterms:W3CDTF">2011-09-21T02:51:50Z</dcterms:modified>
</cp:coreProperties>
</file>