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97" r:id="rId2"/>
    <p:sldId id="298" r:id="rId3"/>
    <p:sldId id="291" r:id="rId4"/>
    <p:sldId id="292" r:id="rId5"/>
    <p:sldId id="293" r:id="rId6"/>
    <p:sldId id="294" r:id="rId7"/>
    <p:sldId id="295" r:id="rId8"/>
    <p:sldId id="296" r:id="rId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24FC"/>
    <a:srgbClr val="F0F5A9"/>
    <a:srgbClr val="FF0000"/>
    <a:srgbClr val="663300"/>
    <a:srgbClr val="FF6600"/>
    <a:srgbClr val="009900"/>
    <a:srgbClr val="0000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70" d="100"/>
          <a:sy n="70" d="100"/>
        </p:scale>
        <p:origin x="141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C16BAF-DDA5-46A4-B71E-18BDFAB5870E}" type="doc">
      <dgm:prSet loTypeId="urn:microsoft.com/office/officeart/2005/8/layout/process5" loCatId="process" qsTypeId="urn:microsoft.com/office/officeart/2005/8/quickstyle/3d7" qsCatId="3D" csTypeId="urn:microsoft.com/office/officeart/2005/8/colors/accent1_2" csCatId="accent1" phldr="1"/>
      <dgm:spPr/>
      <dgm:t>
        <a:bodyPr/>
        <a:lstStyle/>
        <a:p>
          <a:endParaRPr lang="en-US"/>
        </a:p>
      </dgm:t>
    </dgm:pt>
    <dgm:pt modelId="{2A838697-43FE-4D64-B0D0-2007469C01B5}">
      <dgm:prSet phldrT="[Text]" custT="1"/>
      <dgm:spPr/>
      <dgm:t>
        <a:bodyPr/>
        <a:lstStyle/>
        <a:p>
          <a:r>
            <a:rPr lang="en-US" sz="2100" dirty="0" smtClean="0"/>
            <a:t>Sampling</a:t>
          </a:r>
          <a:endParaRPr lang="en-US" sz="2100" dirty="0"/>
        </a:p>
      </dgm:t>
    </dgm:pt>
    <dgm:pt modelId="{485B0F6E-C7EE-4B55-A0C1-794A3A7FA1DA}" type="parTrans" cxnId="{998825E5-6508-4B31-8DD4-2C5632FDFE42}">
      <dgm:prSet/>
      <dgm:spPr/>
      <dgm:t>
        <a:bodyPr/>
        <a:lstStyle/>
        <a:p>
          <a:endParaRPr lang="en-US"/>
        </a:p>
      </dgm:t>
    </dgm:pt>
    <dgm:pt modelId="{B209566B-5F57-4355-83C6-1FB6F1EFFD22}" type="sibTrans" cxnId="{998825E5-6508-4B31-8DD4-2C5632FDFE42}">
      <dgm:prSet custT="1"/>
      <dgm:spPr/>
      <dgm:t>
        <a:bodyPr/>
        <a:lstStyle/>
        <a:p>
          <a:endParaRPr lang="en-US" sz="2100"/>
        </a:p>
      </dgm:t>
    </dgm:pt>
    <dgm:pt modelId="{6D74CE0E-7530-4A97-A8B8-EC55263553C6}">
      <dgm:prSet phldrT="[Text]" custT="1"/>
      <dgm:spPr/>
      <dgm:t>
        <a:bodyPr/>
        <a:lstStyle/>
        <a:p>
          <a:r>
            <a:rPr lang="en-US" sz="2100" dirty="0" smtClean="0"/>
            <a:t>Reception</a:t>
          </a:r>
          <a:endParaRPr lang="en-US" sz="2100" dirty="0"/>
        </a:p>
      </dgm:t>
    </dgm:pt>
    <dgm:pt modelId="{AF71FFC8-FB95-44B4-AD8B-D8F93148943D}" type="parTrans" cxnId="{829C1E29-3F3F-4C7C-8B40-A6CB79109462}">
      <dgm:prSet/>
      <dgm:spPr/>
      <dgm:t>
        <a:bodyPr/>
        <a:lstStyle/>
        <a:p>
          <a:endParaRPr lang="en-US"/>
        </a:p>
      </dgm:t>
    </dgm:pt>
    <dgm:pt modelId="{94044A21-61B4-43B1-A3EF-3B261BE4D946}" type="sibTrans" cxnId="{829C1E29-3F3F-4C7C-8B40-A6CB79109462}">
      <dgm:prSet custT="1"/>
      <dgm:spPr>
        <a:noFill/>
      </dgm:spPr>
      <dgm:t>
        <a:bodyPr/>
        <a:lstStyle/>
        <a:p>
          <a:endParaRPr lang="en-US" sz="2100"/>
        </a:p>
      </dgm:t>
    </dgm:pt>
    <dgm:pt modelId="{8DD24BE0-D1D3-4FA4-80A3-DD30F2E46011}">
      <dgm:prSet phldrT="[Text]" custT="1"/>
      <dgm:spPr/>
      <dgm:t>
        <a:bodyPr/>
        <a:lstStyle/>
        <a:p>
          <a:r>
            <a:rPr lang="en-US" sz="2100" dirty="0" smtClean="0"/>
            <a:t>Purity analysis</a:t>
          </a:r>
          <a:endParaRPr lang="en-US" sz="2100" dirty="0"/>
        </a:p>
      </dgm:t>
    </dgm:pt>
    <dgm:pt modelId="{E6DF13AB-8D9E-4E71-B6AA-59CE02904AF0}" type="parTrans" cxnId="{3CE53977-C521-4356-8B1D-B5B1D92A488B}">
      <dgm:prSet/>
      <dgm:spPr/>
      <dgm:t>
        <a:bodyPr/>
        <a:lstStyle/>
        <a:p>
          <a:endParaRPr lang="en-US"/>
        </a:p>
      </dgm:t>
    </dgm:pt>
    <dgm:pt modelId="{86122A82-C1FA-4B8F-A7CA-BA902CBEB0EA}" type="sibTrans" cxnId="{3CE53977-C521-4356-8B1D-B5B1D92A488B}">
      <dgm:prSet custT="1"/>
      <dgm:spPr>
        <a:noFill/>
      </dgm:spPr>
      <dgm:t>
        <a:bodyPr/>
        <a:lstStyle/>
        <a:p>
          <a:endParaRPr lang="en-US" sz="2100"/>
        </a:p>
      </dgm:t>
    </dgm:pt>
    <dgm:pt modelId="{9E62ABEB-F403-4447-BBE5-2C2A65D42266}">
      <dgm:prSet phldrT="[Text]" custT="1"/>
      <dgm:spPr/>
      <dgm:t>
        <a:bodyPr/>
        <a:lstStyle/>
        <a:p>
          <a:r>
            <a:rPr lang="en-US" sz="2100" dirty="0" smtClean="0"/>
            <a:t>Germination test</a:t>
          </a:r>
          <a:endParaRPr lang="en-US" sz="2100" dirty="0"/>
        </a:p>
      </dgm:t>
    </dgm:pt>
    <dgm:pt modelId="{63173064-8FE1-4847-A5D3-2374CCED95B5}" type="parTrans" cxnId="{D39B0495-6072-4FF2-A7F8-17865BF103EC}">
      <dgm:prSet/>
      <dgm:spPr/>
      <dgm:t>
        <a:bodyPr/>
        <a:lstStyle/>
        <a:p>
          <a:endParaRPr lang="en-US"/>
        </a:p>
      </dgm:t>
    </dgm:pt>
    <dgm:pt modelId="{86485749-3C48-4F3B-8644-A3EF4719F549}" type="sibTrans" cxnId="{D39B0495-6072-4FF2-A7F8-17865BF103EC}">
      <dgm:prSet custT="1"/>
      <dgm:spPr>
        <a:noFill/>
      </dgm:spPr>
      <dgm:t>
        <a:bodyPr/>
        <a:lstStyle/>
        <a:p>
          <a:endParaRPr lang="en-US" sz="2100"/>
        </a:p>
      </dgm:t>
    </dgm:pt>
    <dgm:pt modelId="{B3044FED-65B4-40CB-8390-8D424CC54111}">
      <dgm:prSet phldrT="[Text]" custT="1"/>
      <dgm:spPr/>
      <dgm:t>
        <a:bodyPr/>
        <a:lstStyle/>
        <a:p>
          <a:r>
            <a:rPr lang="en-US" sz="2100" dirty="0" smtClean="0"/>
            <a:t>Determination of moisture content</a:t>
          </a:r>
          <a:endParaRPr lang="en-US" sz="2100" dirty="0"/>
        </a:p>
      </dgm:t>
    </dgm:pt>
    <dgm:pt modelId="{7F82DC2C-A336-439E-B980-96F4481D77AF}" type="parTrans" cxnId="{2D1127EA-B018-426D-9514-FFEE64D20E7F}">
      <dgm:prSet/>
      <dgm:spPr/>
      <dgm:t>
        <a:bodyPr/>
        <a:lstStyle/>
        <a:p>
          <a:endParaRPr lang="en-US"/>
        </a:p>
      </dgm:t>
    </dgm:pt>
    <dgm:pt modelId="{D0800734-FE45-4B09-A44C-3BAC2922BDC8}" type="sibTrans" cxnId="{2D1127EA-B018-426D-9514-FFEE64D20E7F}">
      <dgm:prSet custT="1"/>
      <dgm:spPr>
        <a:noFill/>
      </dgm:spPr>
      <dgm:t>
        <a:bodyPr/>
        <a:lstStyle/>
        <a:p>
          <a:endParaRPr lang="en-US" sz="2100"/>
        </a:p>
      </dgm:t>
    </dgm:pt>
    <dgm:pt modelId="{B513B43A-7FDC-4730-9168-CE2AFA0E78B4}">
      <dgm:prSet phldrT="[Text]" custT="1"/>
      <dgm:spPr/>
      <dgm:t>
        <a:bodyPr/>
        <a:lstStyle/>
        <a:p>
          <a:r>
            <a:rPr lang="en-US" sz="2100" dirty="0" smtClean="0"/>
            <a:t>CHECK RESULTS </a:t>
          </a:r>
          <a:endParaRPr lang="en-US" sz="2100" dirty="0"/>
        </a:p>
      </dgm:t>
    </dgm:pt>
    <dgm:pt modelId="{AEA0B276-07CF-4C68-B339-2214F32CBA26}" type="parTrans" cxnId="{7A016A5C-E328-4EC7-B7AD-B97D856DDC3D}">
      <dgm:prSet/>
      <dgm:spPr/>
      <dgm:t>
        <a:bodyPr/>
        <a:lstStyle/>
        <a:p>
          <a:endParaRPr lang="en-US"/>
        </a:p>
      </dgm:t>
    </dgm:pt>
    <dgm:pt modelId="{BFCC59A3-1821-449C-8B4C-2BCEAA04F585}" type="sibTrans" cxnId="{7A016A5C-E328-4EC7-B7AD-B97D856DDC3D}">
      <dgm:prSet custT="1"/>
      <dgm:spPr/>
      <dgm:t>
        <a:bodyPr/>
        <a:lstStyle/>
        <a:p>
          <a:endParaRPr lang="en-US" sz="2100"/>
        </a:p>
      </dgm:t>
    </dgm:pt>
    <dgm:pt modelId="{F757390B-12FE-46E0-8053-89192DBD9583}">
      <dgm:prSet phldrT="[Text]" custT="1"/>
      <dgm:spPr/>
      <dgm:t>
        <a:bodyPr/>
        <a:lstStyle/>
        <a:p>
          <a:r>
            <a:rPr lang="en-US" sz="2100" dirty="0" smtClean="0"/>
            <a:t>Preparing official documents</a:t>
          </a:r>
          <a:endParaRPr lang="en-US" sz="2100" dirty="0"/>
        </a:p>
      </dgm:t>
    </dgm:pt>
    <dgm:pt modelId="{56E16E50-18BF-4980-A3DB-027E2233435F}" type="parTrans" cxnId="{6CE67D9C-0FE0-475A-A861-17EC735A59A2}">
      <dgm:prSet/>
      <dgm:spPr/>
      <dgm:t>
        <a:bodyPr/>
        <a:lstStyle/>
        <a:p>
          <a:endParaRPr lang="en-US"/>
        </a:p>
      </dgm:t>
    </dgm:pt>
    <dgm:pt modelId="{CA844639-4A70-45D2-ACFE-0084DDC1F84F}" type="sibTrans" cxnId="{6CE67D9C-0FE0-475A-A861-17EC735A59A2}">
      <dgm:prSet custT="1"/>
      <dgm:spPr/>
      <dgm:t>
        <a:bodyPr/>
        <a:lstStyle/>
        <a:p>
          <a:endParaRPr lang="en-US" sz="2100"/>
        </a:p>
      </dgm:t>
    </dgm:pt>
    <dgm:pt modelId="{BCBE0C53-25BA-4AB3-BCEA-437AC99615D5}">
      <dgm:prSet phldrT="[Text]" custT="1"/>
      <dgm:spPr/>
      <dgm:t>
        <a:bodyPr/>
        <a:lstStyle/>
        <a:p>
          <a:r>
            <a:rPr lang="en-US" sz="2100" dirty="0" smtClean="0"/>
            <a:t>QC and release</a:t>
          </a:r>
          <a:endParaRPr lang="en-US" sz="2100" dirty="0"/>
        </a:p>
      </dgm:t>
    </dgm:pt>
    <dgm:pt modelId="{72B1649D-D733-4F12-AE50-D0932ABA7E81}" type="parTrans" cxnId="{1C95101B-B075-4CE8-B2AB-500D06111693}">
      <dgm:prSet/>
      <dgm:spPr/>
      <dgm:t>
        <a:bodyPr/>
        <a:lstStyle/>
        <a:p>
          <a:endParaRPr lang="en-US"/>
        </a:p>
      </dgm:t>
    </dgm:pt>
    <dgm:pt modelId="{44622BD3-3AB8-40DC-8922-6D22B25F2E88}" type="sibTrans" cxnId="{1C95101B-B075-4CE8-B2AB-500D06111693}">
      <dgm:prSet/>
      <dgm:spPr/>
      <dgm:t>
        <a:bodyPr/>
        <a:lstStyle/>
        <a:p>
          <a:endParaRPr lang="en-US"/>
        </a:p>
      </dgm:t>
    </dgm:pt>
    <dgm:pt modelId="{1B95D7E0-D196-4BCD-BC62-378B7B68A910}" type="pres">
      <dgm:prSet presAssocID="{10C16BAF-DDA5-46A4-B71E-18BDFAB5870E}" presName="diagram" presStyleCnt="0">
        <dgm:presLayoutVars>
          <dgm:dir/>
          <dgm:resizeHandles val="exact"/>
        </dgm:presLayoutVars>
      </dgm:prSet>
      <dgm:spPr/>
      <dgm:t>
        <a:bodyPr/>
        <a:lstStyle/>
        <a:p>
          <a:endParaRPr lang="en-US"/>
        </a:p>
      </dgm:t>
    </dgm:pt>
    <dgm:pt modelId="{9134BC0B-BCBD-4507-8C03-5B11C0E8DE73}" type="pres">
      <dgm:prSet presAssocID="{2A838697-43FE-4D64-B0D0-2007469C01B5}" presName="node" presStyleLbl="node1" presStyleIdx="0" presStyleCnt="8" custLinFactX="39133" custLinFactNeighborX="100000" custLinFactNeighborY="-14388">
        <dgm:presLayoutVars>
          <dgm:bulletEnabled val="1"/>
        </dgm:presLayoutVars>
      </dgm:prSet>
      <dgm:spPr/>
      <dgm:t>
        <a:bodyPr/>
        <a:lstStyle/>
        <a:p>
          <a:endParaRPr lang="en-US"/>
        </a:p>
      </dgm:t>
    </dgm:pt>
    <dgm:pt modelId="{46202B54-1AF3-4493-8203-855ED1B00E7E}" type="pres">
      <dgm:prSet presAssocID="{B209566B-5F57-4355-83C6-1FB6F1EFFD22}" presName="sibTrans" presStyleLbl="sibTrans2D1" presStyleIdx="0" presStyleCnt="7"/>
      <dgm:spPr/>
      <dgm:t>
        <a:bodyPr/>
        <a:lstStyle/>
        <a:p>
          <a:endParaRPr lang="en-US"/>
        </a:p>
      </dgm:t>
    </dgm:pt>
    <dgm:pt modelId="{D5169F68-506C-43A8-9C7C-79AE067D460E}" type="pres">
      <dgm:prSet presAssocID="{B209566B-5F57-4355-83C6-1FB6F1EFFD22}" presName="connectorText" presStyleLbl="sibTrans2D1" presStyleIdx="0" presStyleCnt="7"/>
      <dgm:spPr/>
      <dgm:t>
        <a:bodyPr/>
        <a:lstStyle/>
        <a:p>
          <a:endParaRPr lang="en-US"/>
        </a:p>
      </dgm:t>
    </dgm:pt>
    <dgm:pt modelId="{A9F8C83D-8F22-4139-9879-12A5D4917F1E}" type="pres">
      <dgm:prSet presAssocID="{6D74CE0E-7530-4A97-A8B8-EC55263553C6}" presName="node" presStyleLbl="node1" presStyleIdx="1" presStyleCnt="8" custLinFactY="22794" custLinFactNeighborX="-497" custLinFactNeighborY="100000">
        <dgm:presLayoutVars>
          <dgm:bulletEnabled val="1"/>
        </dgm:presLayoutVars>
      </dgm:prSet>
      <dgm:spPr/>
      <dgm:t>
        <a:bodyPr/>
        <a:lstStyle/>
        <a:p>
          <a:endParaRPr lang="en-US"/>
        </a:p>
      </dgm:t>
    </dgm:pt>
    <dgm:pt modelId="{7AA997A1-5A56-4087-9D46-83EF631498C6}" type="pres">
      <dgm:prSet presAssocID="{94044A21-61B4-43B1-A3EF-3B261BE4D946}" presName="sibTrans" presStyleLbl="sibTrans2D1" presStyleIdx="1" presStyleCnt="7"/>
      <dgm:spPr/>
      <dgm:t>
        <a:bodyPr/>
        <a:lstStyle/>
        <a:p>
          <a:endParaRPr lang="en-US"/>
        </a:p>
      </dgm:t>
    </dgm:pt>
    <dgm:pt modelId="{8D0AC4ED-B26A-4520-B544-856929E0A3DA}" type="pres">
      <dgm:prSet presAssocID="{94044A21-61B4-43B1-A3EF-3B261BE4D946}" presName="connectorText" presStyleLbl="sibTrans2D1" presStyleIdx="1" presStyleCnt="7"/>
      <dgm:spPr/>
      <dgm:t>
        <a:bodyPr/>
        <a:lstStyle/>
        <a:p>
          <a:endParaRPr lang="en-US"/>
        </a:p>
      </dgm:t>
    </dgm:pt>
    <dgm:pt modelId="{E26C8F08-900B-44C1-A06E-5B7D391E6706}" type="pres">
      <dgm:prSet presAssocID="{B3044FED-65B4-40CB-8390-8D424CC54111}" presName="node" presStyleLbl="node1" presStyleIdx="2" presStyleCnt="8" custLinFactY="100000" custLinFactNeighborX="-20081" custLinFactNeighborY="145800">
        <dgm:presLayoutVars>
          <dgm:bulletEnabled val="1"/>
        </dgm:presLayoutVars>
      </dgm:prSet>
      <dgm:spPr/>
      <dgm:t>
        <a:bodyPr/>
        <a:lstStyle/>
        <a:p>
          <a:endParaRPr lang="en-US"/>
        </a:p>
      </dgm:t>
    </dgm:pt>
    <dgm:pt modelId="{88260B5D-71DA-43F6-BC82-B98E706604F7}" type="pres">
      <dgm:prSet presAssocID="{D0800734-FE45-4B09-A44C-3BAC2922BDC8}" presName="sibTrans" presStyleLbl="sibTrans2D1" presStyleIdx="2" presStyleCnt="7"/>
      <dgm:spPr/>
      <dgm:t>
        <a:bodyPr/>
        <a:lstStyle/>
        <a:p>
          <a:endParaRPr lang="en-US"/>
        </a:p>
      </dgm:t>
    </dgm:pt>
    <dgm:pt modelId="{753A3289-6C09-454F-A052-24D2A6984499}" type="pres">
      <dgm:prSet presAssocID="{D0800734-FE45-4B09-A44C-3BAC2922BDC8}" presName="connectorText" presStyleLbl="sibTrans2D1" presStyleIdx="2" presStyleCnt="7"/>
      <dgm:spPr/>
      <dgm:t>
        <a:bodyPr/>
        <a:lstStyle/>
        <a:p>
          <a:endParaRPr lang="en-US"/>
        </a:p>
      </dgm:t>
    </dgm:pt>
    <dgm:pt modelId="{3C7EB2B7-672A-4DD2-9065-C520ABF7CF5D}" type="pres">
      <dgm:prSet presAssocID="{8DD24BE0-D1D3-4FA4-80A3-DD30F2E46011}" presName="node" presStyleLbl="node1" presStyleIdx="3" presStyleCnt="8" custLinFactX="-100000" custLinFactNeighborX="-164797" custLinFactNeighborY="66185">
        <dgm:presLayoutVars>
          <dgm:bulletEnabled val="1"/>
        </dgm:presLayoutVars>
      </dgm:prSet>
      <dgm:spPr/>
      <dgm:t>
        <a:bodyPr/>
        <a:lstStyle/>
        <a:p>
          <a:endParaRPr lang="en-US"/>
        </a:p>
      </dgm:t>
    </dgm:pt>
    <dgm:pt modelId="{0F04595C-6E31-4B18-890A-3EFA711CD489}" type="pres">
      <dgm:prSet presAssocID="{86122A82-C1FA-4B8F-A7CA-BA902CBEB0EA}" presName="sibTrans" presStyleLbl="sibTrans2D1" presStyleIdx="3" presStyleCnt="7"/>
      <dgm:spPr/>
      <dgm:t>
        <a:bodyPr/>
        <a:lstStyle/>
        <a:p>
          <a:endParaRPr lang="en-US"/>
        </a:p>
      </dgm:t>
    </dgm:pt>
    <dgm:pt modelId="{07DC6993-FF53-4089-A0EC-E74DDAE738F0}" type="pres">
      <dgm:prSet presAssocID="{86122A82-C1FA-4B8F-A7CA-BA902CBEB0EA}" presName="connectorText" presStyleLbl="sibTrans2D1" presStyleIdx="3" presStyleCnt="7"/>
      <dgm:spPr/>
      <dgm:t>
        <a:bodyPr/>
        <a:lstStyle/>
        <a:p>
          <a:endParaRPr lang="en-US"/>
        </a:p>
      </dgm:t>
    </dgm:pt>
    <dgm:pt modelId="{8DDFE176-181F-44A5-86C5-AE9235A9933D}" type="pres">
      <dgm:prSet presAssocID="{9E62ABEB-F403-4447-BBE5-2C2A65D42266}" presName="node" presStyleLbl="node1" presStyleIdx="4" presStyleCnt="8" custLinFactNeighborX="3387" custLinFactNeighborY="72659">
        <dgm:presLayoutVars>
          <dgm:bulletEnabled val="1"/>
        </dgm:presLayoutVars>
      </dgm:prSet>
      <dgm:spPr/>
      <dgm:t>
        <a:bodyPr/>
        <a:lstStyle/>
        <a:p>
          <a:endParaRPr lang="en-US"/>
        </a:p>
      </dgm:t>
    </dgm:pt>
    <dgm:pt modelId="{50626634-D7E5-4C40-A2C8-F2C25C7B91A4}" type="pres">
      <dgm:prSet presAssocID="{86485749-3C48-4F3B-8644-A3EF4719F549}" presName="sibTrans" presStyleLbl="sibTrans2D1" presStyleIdx="4" presStyleCnt="7"/>
      <dgm:spPr/>
      <dgm:t>
        <a:bodyPr/>
        <a:lstStyle/>
        <a:p>
          <a:endParaRPr lang="en-US"/>
        </a:p>
      </dgm:t>
    </dgm:pt>
    <dgm:pt modelId="{5DD7B14E-D558-4AF5-8594-883EC6D6BFED}" type="pres">
      <dgm:prSet presAssocID="{86485749-3C48-4F3B-8644-A3EF4719F549}" presName="connectorText" presStyleLbl="sibTrans2D1" presStyleIdx="4" presStyleCnt="7"/>
      <dgm:spPr/>
      <dgm:t>
        <a:bodyPr/>
        <a:lstStyle/>
        <a:p>
          <a:endParaRPr lang="en-US"/>
        </a:p>
      </dgm:t>
    </dgm:pt>
    <dgm:pt modelId="{312F4F78-8648-4740-9225-6DEE07EEE0BA}" type="pres">
      <dgm:prSet presAssocID="{B513B43A-7FDC-4730-9168-CE2AFA0E78B4}" presName="node" presStyleLbl="node1" presStyleIdx="5" presStyleCnt="8" custLinFactY="100000" custLinFactNeighborX="-11988" custLinFactNeighborY="108612">
        <dgm:presLayoutVars>
          <dgm:bulletEnabled val="1"/>
        </dgm:presLayoutVars>
      </dgm:prSet>
      <dgm:spPr/>
      <dgm:t>
        <a:bodyPr/>
        <a:lstStyle/>
        <a:p>
          <a:endParaRPr lang="en-US"/>
        </a:p>
      </dgm:t>
    </dgm:pt>
    <dgm:pt modelId="{5B048B00-40EB-4C22-83CB-DEDCF9DDCE2C}" type="pres">
      <dgm:prSet presAssocID="{BFCC59A3-1821-449C-8B4C-2BCEAA04F585}" presName="sibTrans" presStyleLbl="sibTrans2D1" presStyleIdx="5" presStyleCnt="7"/>
      <dgm:spPr/>
      <dgm:t>
        <a:bodyPr/>
        <a:lstStyle/>
        <a:p>
          <a:endParaRPr lang="en-US"/>
        </a:p>
      </dgm:t>
    </dgm:pt>
    <dgm:pt modelId="{C2C2E368-DDAB-476E-A66F-DBEF3ADFA08B}" type="pres">
      <dgm:prSet presAssocID="{BFCC59A3-1821-449C-8B4C-2BCEAA04F585}" presName="connectorText" presStyleLbl="sibTrans2D1" presStyleIdx="5" presStyleCnt="7"/>
      <dgm:spPr/>
      <dgm:t>
        <a:bodyPr/>
        <a:lstStyle/>
        <a:p>
          <a:endParaRPr lang="en-US"/>
        </a:p>
      </dgm:t>
    </dgm:pt>
    <dgm:pt modelId="{6B7A86D3-F3A7-435D-B0FC-45DCF7DB5F83}" type="pres">
      <dgm:prSet presAssocID="{F757390B-12FE-46E0-8053-89192DBD9583}" presName="node" presStyleLbl="node1" presStyleIdx="6" presStyleCnt="8" custLinFactX="43387" custLinFactNeighborX="100000" custLinFactNeighborY="41946">
        <dgm:presLayoutVars>
          <dgm:bulletEnabled val="1"/>
        </dgm:presLayoutVars>
      </dgm:prSet>
      <dgm:spPr/>
      <dgm:t>
        <a:bodyPr/>
        <a:lstStyle/>
        <a:p>
          <a:endParaRPr lang="en-US"/>
        </a:p>
      </dgm:t>
    </dgm:pt>
    <dgm:pt modelId="{355CAC56-E1D6-4963-9B8D-50B51A48BA4F}" type="pres">
      <dgm:prSet presAssocID="{CA844639-4A70-45D2-ACFE-0084DDC1F84F}" presName="sibTrans" presStyleLbl="sibTrans2D1" presStyleIdx="6" presStyleCnt="7"/>
      <dgm:spPr/>
      <dgm:t>
        <a:bodyPr/>
        <a:lstStyle/>
        <a:p>
          <a:endParaRPr lang="en-US"/>
        </a:p>
      </dgm:t>
    </dgm:pt>
    <dgm:pt modelId="{665479D8-79D3-4A54-90F6-33486DAF389C}" type="pres">
      <dgm:prSet presAssocID="{CA844639-4A70-45D2-ACFE-0084DDC1F84F}" presName="connectorText" presStyleLbl="sibTrans2D1" presStyleIdx="6" presStyleCnt="7"/>
      <dgm:spPr/>
      <dgm:t>
        <a:bodyPr/>
        <a:lstStyle/>
        <a:p>
          <a:endParaRPr lang="en-US"/>
        </a:p>
      </dgm:t>
    </dgm:pt>
    <dgm:pt modelId="{AD5DB1F0-97DA-4ABA-9EE4-CC5CFF8837BE}" type="pres">
      <dgm:prSet presAssocID="{BCBE0C53-25BA-4AB3-BCEA-437AC99615D5}" presName="node" presStyleLbl="node1" presStyleIdx="7" presStyleCnt="8" custLinFactX="23803" custLinFactNeighborX="100000" custLinFactNeighborY="41946">
        <dgm:presLayoutVars>
          <dgm:bulletEnabled val="1"/>
        </dgm:presLayoutVars>
      </dgm:prSet>
      <dgm:spPr/>
      <dgm:t>
        <a:bodyPr/>
        <a:lstStyle/>
        <a:p>
          <a:endParaRPr lang="en-US"/>
        </a:p>
      </dgm:t>
    </dgm:pt>
  </dgm:ptLst>
  <dgm:cxnLst>
    <dgm:cxn modelId="{10DB20ED-A00B-4D85-86BF-76F88999FA87}" type="presOf" srcId="{BCBE0C53-25BA-4AB3-BCEA-437AC99615D5}" destId="{AD5DB1F0-97DA-4ABA-9EE4-CC5CFF8837BE}" srcOrd="0" destOrd="0" presId="urn:microsoft.com/office/officeart/2005/8/layout/process5"/>
    <dgm:cxn modelId="{FAC23F27-E13D-40CD-B30E-2B47F3AA33ED}" type="presOf" srcId="{8DD24BE0-D1D3-4FA4-80A3-DD30F2E46011}" destId="{3C7EB2B7-672A-4DD2-9065-C520ABF7CF5D}" srcOrd="0" destOrd="0" presId="urn:microsoft.com/office/officeart/2005/8/layout/process5"/>
    <dgm:cxn modelId="{28A8E342-54ED-4527-87F4-BF3DF92BBDBF}" type="presOf" srcId="{B513B43A-7FDC-4730-9168-CE2AFA0E78B4}" destId="{312F4F78-8648-4740-9225-6DEE07EEE0BA}" srcOrd="0" destOrd="0" presId="urn:microsoft.com/office/officeart/2005/8/layout/process5"/>
    <dgm:cxn modelId="{7A016A5C-E328-4EC7-B7AD-B97D856DDC3D}" srcId="{10C16BAF-DDA5-46A4-B71E-18BDFAB5870E}" destId="{B513B43A-7FDC-4730-9168-CE2AFA0E78B4}" srcOrd="5" destOrd="0" parTransId="{AEA0B276-07CF-4C68-B339-2214F32CBA26}" sibTransId="{BFCC59A3-1821-449C-8B4C-2BCEAA04F585}"/>
    <dgm:cxn modelId="{1C95101B-B075-4CE8-B2AB-500D06111693}" srcId="{10C16BAF-DDA5-46A4-B71E-18BDFAB5870E}" destId="{BCBE0C53-25BA-4AB3-BCEA-437AC99615D5}" srcOrd="7" destOrd="0" parTransId="{72B1649D-D733-4F12-AE50-D0932ABA7E81}" sibTransId="{44622BD3-3AB8-40DC-8922-6D22B25F2E88}"/>
    <dgm:cxn modelId="{E5FE1037-A812-4399-AD95-C3075A586209}" type="presOf" srcId="{9E62ABEB-F403-4447-BBE5-2C2A65D42266}" destId="{8DDFE176-181F-44A5-86C5-AE9235A9933D}" srcOrd="0" destOrd="0" presId="urn:microsoft.com/office/officeart/2005/8/layout/process5"/>
    <dgm:cxn modelId="{2CF69B94-3C78-4200-8172-FC3B0F2FB567}" type="presOf" srcId="{86485749-3C48-4F3B-8644-A3EF4719F549}" destId="{5DD7B14E-D558-4AF5-8594-883EC6D6BFED}" srcOrd="1" destOrd="0" presId="urn:microsoft.com/office/officeart/2005/8/layout/process5"/>
    <dgm:cxn modelId="{998825E5-6508-4B31-8DD4-2C5632FDFE42}" srcId="{10C16BAF-DDA5-46A4-B71E-18BDFAB5870E}" destId="{2A838697-43FE-4D64-B0D0-2007469C01B5}" srcOrd="0" destOrd="0" parTransId="{485B0F6E-C7EE-4B55-A0C1-794A3A7FA1DA}" sibTransId="{B209566B-5F57-4355-83C6-1FB6F1EFFD22}"/>
    <dgm:cxn modelId="{58E60F78-B87E-4430-A0CF-B25D2681F6D6}" type="presOf" srcId="{CA844639-4A70-45D2-ACFE-0084DDC1F84F}" destId="{665479D8-79D3-4A54-90F6-33486DAF389C}" srcOrd="1" destOrd="0" presId="urn:microsoft.com/office/officeart/2005/8/layout/process5"/>
    <dgm:cxn modelId="{2D1127EA-B018-426D-9514-FFEE64D20E7F}" srcId="{10C16BAF-DDA5-46A4-B71E-18BDFAB5870E}" destId="{B3044FED-65B4-40CB-8390-8D424CC54111}" srcOrd="2" destOrd="0" parTransId="{7F82DC2C-A336-439E-B980-96F4481D77AF}" sibTransId="{D0800734-FE45-4B09-A44C-3BAC2922BDC8}"/>
    <dgm:cxn modelId="{A0B31565-3EB3-4989-868C-E6D81740143C}" type="presOf" srcId="{94044A21-61B4-43B1-A3EF-3B261BE4D946}" destId="{8D0AC4ED-B26A-4520-B544-856929E0A3DA}" srcOrd="1" destOrd="0" presId="urn:microsoft.com/office/officeart/2005/8/layout/process5"/>
    <dgm:cxn modelId="{D39B0495-6072-4FF2-A7F8-17865BF103EC}" srcId="{10C16BAF-DDA5-46A4-B71E-18BDFAB5870E}" destId="{9E62ABEB-F403-4447-BBE5-2C2A65D42266}" srcOrd="4" destOrd="0" parTransId="{63173064-8FE1-4847-A5D3-2374CCED95B5}" sibTransId="{86485749-3C48-4F3B-8644-A3EF4719F549}"/>
    <dgm:cxn modelId="{909A4760-E661-482C-82CF-8B903ABEDF02}" type="presOf" srcId="{94044A21-61B4-43B1-A3EF-3B261BE4D946}" destId="{7AA997A1-5A56-4087-9D46-83EF631498C6}" srcOrd="0" destOrd="0" presId="urn:microsoft.com/office/officeart/2005/8/layout/process5"/>
    <dgm:cxn modelId="{D6FB62C4-F63F-4E74-A7A2-E4B56603B458}" type="presOf" srcId="{86122A82-C1FA-4B8F-A7CA-BA902CBEB0EA}" destId="{07DC6993-FF53-4089-A0EC-E74DDAE738F0}" srcOrd="1" destOrd="0" presId="urn:microsoft.com/office/officeart/2005/8/layout/process5"/>
    <dgm:cxn modelId="{829C1E29-3F3F-4C7C-8B40-A6CB79109462}" srcId="{10C16BAF-DDA5-46A4-B71E-18BDFAB5870E}" destId="{6D74CE0E-7530-4A97-A8B8-EC55263553C6}" srcOrd="1" destOrd="0" parTransId="{AF71FFC8-FB95-44B4-AD8B-D8F93148943D}" sibTransId="{94044A21-61B4-43B1-A3EF-3B261BE4D946}"/>
    <dgm:cxn modelId="{F35131D0-0E65-4A9A-8BBB-3F92787E46A6}" type="presOf" srcId="{6D74CE0E-7530-4A97-A8B8-EC55263553C6}" destId="{A9F8C83D-8F22-4139-9879-12A5D4917F1E}" srcOrd="0" destOrd="0" presId="urn:microsoft.com/office/officeart/2005/8/layout/process5"/>
    <dgm:cxn modelId="{9693E16E-9472-4FEB-8323-97722A4C820B}" type="presOf" srcId="{D0800734-FE45-4B09-A44C-3BAC2922BDC8}" destId="{88260B5D-71DA-43F6-BC82-B98E706604F7}" srcOrd="0" destOrd="0" presId="urn:microsoft.com/office/officeart/2005/8/layout/process5"/>
    <dgm:cxn modelId="{0E2C92CC-F907-41AC-B87A-5CE664C2943E}" type="presOf" srcId="{D0800734-FE45-4B09-A44C-3BAC2922BDC8}" destId="{753A3289-6C09-454F-A052-24D2A6984499}" srcOrd="1" destOrd="0" presId="urn:microsoft.com/office/officeart/2005/8/layout/process5"/>
    <dgm:cxn modelId="{DDFDA8BB-498C-4CA6-9364-7C0C97739D3E}" type="presOf" srcId="{86485749-3C48-4F3B-8644-A3EF4719F549}" destId="{50626634-D7E5-4C40-A2C8-F2C25C7B91A4}" srcOrd="0" destOrd="0" presId="urn:microsoft.com/office/officeart/2005/8/layout/process5"/>
    <dgm:cxn modelId="{76198EE6-911A-4BB9-AD9A-D1EB792A687A}" type="presOf" srcId="{10C16BAF-DDA5-46A4-B71E-18BDFAB5870E}" destId="{1B95D7E0-D196-4BCD-BC62-378B7B68A910}" srcOrd="0" destOrd="0" presId="urn:microsoft.com/office/officeart/2005/8/layout/process5"/>
    <dgm:cxn modelId="{31A33032-5968-4A62-A9BF-6B547A3CE44B}" type="presOf" srcId="{BFCC59A3-1821-449C-8B4C-2BCEAA04F585}" destId="{5B048B00-40EB-4C22-83CB-DEDCF9DDCE2C}" srcOrd="0" destOrd="0" presId="urn:microsoft.com/office/officeart/2005/8/layout/process5"/>
    <dgm:cxn modelId="{8A45E0AA-0661-4695-A9EC-D8E18C23FC49}" type="presOf" srcId="{2A838697-43FE-4D64-B0D0-2007469C01B5}" destId="{9134BC0B-BCBD-4507-8C03-5B11C0E8DE73}" srcOrd="0" destOrd="0" presId="urn:microsoft.com/office/officeart/2005/8/layout/process5"/>
    <dgm:cxn modelId="{CF4847FE-C6E0-43AE-AFB9-3A91695A63AD}" type="presOf" srcId="{BFCC59A3-1821-449C-8B4C-2BCEAA04F585}" destId="{C2C2E368-DDAB-476E-A66F-DBEF3ADFA08B}" srcOrd="1" destOrd="0" presId="urn:microsoft.com/office/officeart/2005/8/layout/process5"/>
    <dgm:cxn modelId="{AD8E2C3B-B001-4718-90EE-D556F98D0127}" type="presOf" srcId="{86122A82-C1FA-4B8F-A7CA-BA902CBEB0EA}" destId="{0F04595C-6E31-4B18-890A-3EFA711CD489}" srcOrd="0" destOrd="0" presId="urn:microsoft.com/office/officeart/2005/8/layout/process5"/>
    <dgm:cxn modelId="{6CE67D9C-0FE0-475A-A861-17EC735A59A2}" srcId="{10C16BAF-DDA5-46A4-B71E-18BDFAB5870E}" destId="{F757390B-12FE-46E0-8053-89192DBD9583}" srcOrd="6" destOrd="0" parTransId="{56E16E50-18BF-4980-A3DB-027E2233435F}" sibTransId="{CA844639-4A70-45D2-ACFE-0084DDC1F84F}"/>
    <dgm:cxn modelId="{5EDB7AD2-06C5-40AB-94DE-A524BE8EE3B5}" type="presOf" srcId="{CA844639-4A70-45D2-ACFE-0084DDC1F84F}" destId="{355CAC56-E1D6-4963-9B8D-50B51A48BA4F}" srcOrd="0" destOrd="0" presId="urn:microsoft.com/office/officeart/2005/8/layout/process5"/>
    <dgm:cxn modelId="{433F0330-59AE-437E-89FE-530F4359FE6D}" type="presOf" srcId="{F757390B-12FE-46E0-8053-89192DBD9583}" destId="{6B7A86D3-F3A7-435D-B0FC-45DCF7DB5F83}" srcOrd="0" destOrd="0" presId="urn:microsoft.com/office/officeart/2005/8/layout/process5"/>
    <dgm:cxn modelId="{3CE53977-C521-4356-8B1D-B5B1D92A488B}" srcId="{10C16BAF-DDA5-46A4-B71E-18BDFAB5870E}" destId="{8DD24BE0-D1D3-4FA4-80A3-DD30F2E46011}" srcOrd="3" destOrd="0" parTransId="{E6DF13AB-8D9E-4E71-B6AA-59CE02904AF0}" sibTransId="{86122A82-C1FA-4B8F-A7CA-BA902CBEB0EA}"/>
    <dgm:cxn modelId="{10C1B8E7-054E-45BE-9C43-855E9331115D}" type="presOf" srcId="{B209566B-5F57-4355-83C6-1FB6F1EFFD22}" destId="{D5169F68-506C-43A8-9C7C-79AE067D460E}" srcOrd="1" destOrd="0" presId="urn:microsoft.com/office/officeart/2005/8/layout/process5"/>
    <dgm:cxn modelId="{21F0F0F8-9A43-4BEC-85F4-34F42BB63B12}" type="presOf" srcId="{B3044FED-65B4-40CB-8390-8D424CC54111}" destId="{E26C8F08-900B-44C1-A06E-5B7D391E6706}" srcOrd="0" destOrd="0" presId="urn:microsoft.com/office/officeart/2005/8/layout/process5"/>
    <dgm:cxn modelId="{494D84DE-53CF-4C49-BB80-5BC987450F02}" type="presOf" srcId="{B209566B-5F57-4355-83C6-1FB6F1EFFD22}" destId="{46202B54-1AF3-4493-8203-855ED1B00E7E}" srcOrd="0" destOrd="0" presId="urn:microsoft.com/office/officeart/2005/8/layout/process5"/>
    <dgm:cxn modelId="{3491DBDD-C97D-4E44-97B4-29D7E304D9DC}" type="presParOf" srcId="{1B95D7E0-D196-4BCD-BC62-378B7B68A910}" destId="{9134BC0B-BCBD-4507-8C03-5B11C0E8DE73}" srcOrd="0" destOrd="0" presId="urn:microsoft.com/office/officeart/2005/8/layout/process5"/>
    <dgm:cxn modelId="{020B04EC-AA4A-4194-9C50-0AD968AB1E99}" type="presParOf" srcId="{1B95D7E0-D196-4BCD-BC62-378B7B68A910}" destId="{46202B54-1AF3-4493-8203-855ED1B00E7E}" srcOrd="1" destOrd="0" presId="urn:microsoft.com/office/officeart/2005/8/layout/process5"/>
    <dgm:cxn modelId="{DDB78668-5B16-440E-A5C7-946224820E3F}" type="presParOf" srcId="{46202B54-1AF3-4493-8203-855ED1B00E7E}" destId="{D5169F68-506C-43A8-9C7C-79AE067D460E}" srcOrd="0" destOrd="0" presId="urn:microsoft.com/office/officeart/2005/8/layout/process5"/>
    <dgm:cxn modelId="{5DC6422A-54A9-4306-ADAA-472F64682E3E}" type="presParOf" srcId="{1B95D7E0-D196-4BCD-BC62-378B7B68A910}" destId="{A9F8C83D-8F22-4139-9879-12A5D4917F1E}" srcOrd="2" destOrd="0" presId="urn:microsoft.com/office/officeart/2005/8/layout/process5"/>
    <dgm:cxn modelId="{20062C65-E634-4A9D-8A28-6CEE66AC06A6}" type="presParOf" srcId="{1B95D7E0-D196-4BCD-BC62-378B7B68A910}" destId="{7AA997A1-5A56-4087-9D46-83EF631498C6}" srcOrd="3" destOrd="0" presId="urn:microsoft.com/office/officeart/2005/8/layout/process5"/>
    <dgm:cxn modelId="{E9ABE4E4-A03E-4F7C-8D34-CF820B33FA60}" type="presParOf" srcId="{7AA997A1-5A56-4087-9D46-83EF631498C6}" destId="{8D0AC4ED-B26A-4520-B544-856929E0A3DA}" srcOrd="0" destOrd="0" presId="urn:microsoft.com/office/officeart/2005/8/layout/process5"/>
    <dgm:cxn modelId="{3FD92E7B-1B30-4C4B-832C-FC3415D9E075}" type="presParOf" srcId="{1B95D7E0-D196-4BCD-BC62-378B7B68A910}" destId="{E26C8F08-900B-44C1-A06E-5B7D391E6706}" srcOrd="4" destOrd="0" presId="urn:microsoft.com/office/officeart/2005/8/layout/process5"/>
    <dgm:cxn modelId="{9843421E-361B-4B5D-BB77-55F2E95A685C}" type="presParOf" srcId="{1B95D7E0-D196-4BCD-BC62-378B7B68A910}" destId="{88260B5D-71DA-43F6-BC82-B98E706604F7}" srcOrd="5" destOrd="0" presId="urn:microsoft.com/office/officeart/2005/8/layout/process5"/>
    <dgm:cxn modelId="{AD7E5746-73CC-471A-B8ED-FCEF3ECFA8A3}" type="presParOf" srcId="{88260B5D-71DA-43F6-BC82-B98E706604F7}" destId="{753A3289-6C09-454F-A052-24D2A6984499}" srcOrd="0" destOrd="0" presId="urn:microsoft.com/office/officeart/2005/8/layout/process5"/>
    <dgm:cxn modelId="{E0E8F2F5-0AA1-4CED-960C-8F7972BE0EAB}" type="presParOf" srcId="{1B95D7E0-D196-4BCD-BC62-378B7B68A910}" destId="{3C7EB2B7-672A-4DD2-9065-C520ABF7CF5D}" srcOrd="6" destOrd="0" presId="urn:microsoft.com/office/officeart/2005/8/layout/process5"/>
    <dgm:cxn modelId="{F418580D-D045-4630-A0AF-0E8E70019D5E}" type="presParOf" srcId="{1B95D7E0-D196-4BCD-BC62-378B7B68A910}" destId="{0F04595C-6E31-4B18-890A-3EFA711CD489}" srcOrd="7" destOrd="0" presId="urn:microsoft.com/office/officeart/2005/8/layout/process5"/>
    <dgm:cxn modelId="{DF3692A0-C38F-4766-A751-1C933DEF67D1}" type="presParOf" srcId="{0F04595C-6E31-4B18-890A-3EFA711CD489}" destId="{07DC6993-FF53-4089-A0EC-E74DDAE738F0}" srcOrd="0" destOrd="0" presId="urn:microsoft.com/office/officeart/2005/8/layout/process5"/>
    <dgm:cxn modelId="{7F887165-61F1-436B-94E7-D3B045B7D269}" type="presParOf" srcId="{1B95D7E0-D196-4BCD-BC62-378B7B68A910}" destId="{8DDFE176-181F-44A5-86C5-AE9235A9933D}" srcOrd="8" destOrd="0" presId="urn:microsoft.com/office/officeart/2005/8/layout/process5"/>
    <dgm:cxn modelId="{92713B93-3036-45FF-B5D7-FEDE1CBB8ACA}" type="presParOf" srcId="{1B95D7E0-D196-4BCD-BC62-378B7B68A910}" destId="{50626634-D7E5-4C40-A2C8-F2C25C7B91A4}" srcOrd="9" destOrd="0" presId="urn:microsoft.com/office/officeart/2005/8/layout/process5"/>
    <dgm:cxn modelId="{CA45CD02-5DE2-4C92-A65B-BABF219F6875}" type="presParOf" srcId="{50626634-D7E5-4C40-A2C8-F2C25C7B91A4}" destId="{5DD7B14E-D558-4AF5-8594-883EC6D6BFED}" srcOrd="0" destOrd="0" presId="urn:microsoft.com/office/officeart/2005/8/layout/process5"/>
    <dgm:cxn modelId="{9D8DD459-84FF-437B-9B05-1695921954CE}" type="presParOf" srcId="{1B95D7E0-D196-4BCD-BC62-378B7B68A910}" destId="{312F4F78-8648-4740-9225-6DEE07EEE0BA}" srcOrd="10" destOrd="0" presId="urn:microsoft.com/office/officeart/2005/8/layout/process5"/>
    <dgm:cxn modelId="{8C61719D-8D6A-4FEC-9DD2-94414A7D3EDB}" type="presParOf" srcId="{1B95D7E0-D196-4BCD-BC62-378B7B68A910}" destId="{5B048B00-40EB-4C22-83CB-DEDCF9DDCE2C}" srcOrd="11" destOrd="0" presId="urn:microsoft.com/office/officeart/2005/8/layout/process5"/>
    <dgm:cxn modelId="{60CF041F-5B41-48DB-ADE4-3B3C1C58FDDA}" type="presParOf" srcId="{5B048B00-40EB-4C22-83CB-DEDCF9DDCE2C}" destId="{C2C2E368-DDAB-476E-A66F-DBEF3ADFA08B}" srcOrd="0" destOrd="0" presId="urn:microsoft.com/office/officeart/2005/8/layout/process5"/>
    <dgm:cxn modelId="{9A4DDCB0-F36C-499F-A768-30EEBE161B95}" type="presParOf" srcId="{1B95D7E0-D196-4BCD-BC62-378B7B68A910}" destId="{6B7A86D3-F3A7-435D-B0FC-45DCF7DB5F83}" srcOrd="12" destOrd="0" presId="urn:microsoft.com/office/officeart/2005/8/layout/process5"/>
    <dgm:cxn modelId="{3D150F81-63CD-4CE9-8D75-3B3CD7E5529A}" type="presParOf" srcId="{1B95D7E0-D196-4BCD-BC62-378B7B68A910}" destId="{355CAC56-E1D6-4963-9B8D-50B51A48BA4F}" srcOrd="13" destOrd="0" presId="urn:microsoft.com/office/officeart/2005/8/layout/process5"/>
    <dgm:cxn modelId="{889A1D46-62DD-4CBC-9000-F907BB537537}" type="presParOf" srcId="{355CAC56-E1D6-4963-9B8D-50B51A48BA4F}" destId="{665479D8-79D3-4A54-90F6-33486DAF389C}" srcOrd="0" destOrd="0" presId="urn:microsoft.com/office/officeart/2005/8/layout/process5"/>
    <dgm:cxn modelId="{20A7694D-639B-47E4-A1D8-09735CB028C3}" type="presParOf" srcId="{1B95D7E0-D196-4BCD-BC62-378B7B68A910}" destId="{AD5DB1F0-97DA-4ABA-9EE4-CC5CFF8837BE}" srcOrd="14"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1DEA3B5-3CE2-44CD-875D-93AED628D368}" type="doc">
      <dgm:prSet loTypeId="urn:microsoft.com/office/officeart/2005/8/layout/list1" loCatId="list" qsTypeId="urn:microsoft.com/office/officeart/2005/8/quickstyle/simple1" qsCatId="simple" csTypeId="urn:microsoft.com/office/officeart/2005/8/colors/accent5_2" csCatId="accent5" phldr="1"/>
      <dgm:spPr/>
      <dgm:t>
        <a:bodyPr/>
        <a:lstStyle/>
        <a:p>
          <a:endParaRPr lang="en-US"/>
        </a:p>
      </dgm:t>
    </dgm:pt>
    <dgm:pt modelId="{A419A347-1F07-47E7-9A06-E9DA9A1DEF3F}">
      <dgm:prSet phldrT="[Text]"/>
      <dgm:spPr/>
      <dgm:t>
        <a:bodyPr/>
        <a:lstStyle/>
        <a:p>
          <a:r>
            <a:rPr lang="en-US" dirty="0" smtClean="0">
              <a:solidFill>
                <a:schemeClr val="tx1"/>
              </a:solidFill>
            </a:rPr>
            <a:t>Sample reception</a:t>
          </a:r>
          <a:endParaRPr lang="en-US" dirty="0">
            <a:solidFill>
              <a:schemeClr val="tx1"/>
            </a:solidFill>
          </a:endParaRPr>
        </a:p>
      </dgm:t>
    </dgm:pt>
    <dgm:pt modelId="{A38A2007-117C-425F-A5EB-A1E3C0350CD9}" type="parTrans" cxnId="{927EFF83-45F5-4C97-87A3-5F05DDF4C343}">
      <dgm:prSet/>
      <dgm:spPr/>
      <dgm:t>
        <a:bodyPr/>
        <a:lstStyle/>
        <a:p>
          <a:endParaRPr lang="en-US"/>
        </a:p>
      </dgm:t>
    </dgm:pt>
    <dgm:pt modelId="{8F2A2140-726D-4024-8198-D0185B172DC2}" type="sibTrans" cxnId="{927EFF83-45F5-4C97-87A3-5F05DDF4C343}">
      <dgm:prSet/>
      <dgm:spPr/>
      <dgm:t>
        <a:bodyPr/>
        <a:lstStyle/>
        <a:p>
          <a:endParaRPr lang="en-US"/>
        </a:p>
      </dgm:t>
    </dgm:pt>
    <dgm:pt modelId="{8A379288-3F14-4D39-9791-230B21B453C0}">
      <dgm:prSet phldrT="[Text]"/>
      <dgm:spPr/>
      <dgm:t>
        <a:bodyPr/>
        <a:lstStyle/>
        <a:p>
          <a:r>
            <a:rPr lang="en-US" dirty="0" smtClean="0"/>
            <a:t>Recording</a:t>
          </a:r>
          <a:endParaRPr lang="en-US" dirty="0"/>
        </a:p>
      </dgm:t>
    </dgm:pt>
    <dgm:pt modelId="{58A9E5F7-3409-4D19-B6FF-C86D88068612}" type="parTrans" cxnId="{2857C562-A169-476E-A600-7CC084078A1B}">
      <dgm:prSet/>
      <dgm:spPr/>
      <dgm:t>
        <a:bodyPr/>
        <a:lstStyle/>
        <a:p>
          <a:endParaRPr lang="en-US"/>
        </a:p>
      </dgm:t>
    </dgm:pt>
    <dgm:pt modelId="{76738044-1E43-4DCE-A5C2-0A28C1D7392A}" type="sibTrans" cxnId="{2857C562-A169-476E-A600-7CC084078A1B}">
      <dgm:prSet/>
      <dgm:spPr/>
      <dgm:t>
        <a:bodyPr/>
        <a:lstStyle/>
        <a:p>
          <a:endParaRPr lang="en-US"/>
        </a:p>
      </dgm:t>
    </dgm:pt>
    <dgm:pt modelId="{F1939198-5741-428C-A5F7-096D32CFF0E6}">
      <dgm:prSet phldrT="[Text]"/>
      <dgm:spPr/>
      <dgm:t>
        <a:bodyPr/>
        <a:lstStyle/>
        <a:p>
          <a:r>
            <a:rPr lang="en-US" dirty="0" smtClean="0"/>
            <a:t>Weight analysis of received seeds</a:t>
          </a:r>
          <a:endParaRPr lang="en-US" dirty="0"/>
        </a:p>
      </dgm:t>
    </dgm:pt>
    <dgm:pt modelId="{3C0AF625-3B33-4EB4-B68A-5FDC1D7EC116}" type="parTrans" cxnId="{5864CA02-3CE6-42FD-A359-1F490C842159}">
      <dgm:prSet/>
      <dgm:spPr/>
      <dgm:t>
        <a:bodyPr/>
        <a:lstStyle/>
        <a:p>
          <a:endParaRPr lang="en-US"/>
        </a:p>
      </dgm:t>
    </dgm:pt>
    <dgm:pt modelId="{68A24E57-1FA3-49D7-9079-7B55AA962769}" type="sibTrans" cxnId="{5864CA02-3CE6-42FD-A359-1F490C842159}">
      <dgm:prSet/>
      <dgm:spPr/>
      <dgm:t>
        <a:bodyPr/>
        <a:lstStyle/>
        <a:p>
          <a:endParaRPr lang="en-US"/>
        </a:p>
      </dgm:t>
    </dgm:pt>
    <dgm:pt modelId="{D3C718CF-45B2-4520-895B-B116252B0EEF}">
      <dgm:prSet phldrT="[Text]"/>
      <dgm:spPr/>
      <dgm:t>
        <a:bodyPr/>
        <a:lstStyle/>
        <a:p>
          <a:r>
            <a:rPr lang="en-US" dirty="0" smtClean="0">
              <a:solidFill>
                <a:schemeClr val="tx1"/>
              </a:solidFill>
            </a:rPr>
            <a:t>Grinding</a:t>
          </a:r>
          <a:endParaRPr lang="en-US" dirty="0">
            <a:solidFill>
              <a:schemeClr val="tx1"/>
            </a:solidFill>
          </a:endParaRPr>
        </a:p>
      </dgm:t>
    </dgm:pt>
    <dgm:pt modelId="{B162D2AA-76FE-49B6-A4A4-D93644E883D1}" type="parTrans" cxnId="{E243E692-172E-44F7-B5F7-7E6F1B788021}">
      <dgm:prSet/>
      <dgm:spPr/>
      <dgm:t>
        <a:bodyPr/>
        <a:lstStyle/>
        <a:p>
          <a:endParaRPr lang="en-US"/>
        </a:p>
      </dgm:t>
    </dgm:pt>
    <dgm:pt modelId="{E263720A-F68B-4CA0-B821-87493E9639A8}" type="sibTrans" cxnId="{E243E692-172E-44F7-B5F7-7E6F1B788021}">
      <dgm:prSet/>
      <dgm:spPr/>
      <dgm:t>
        <a:bodyPr/>
        <a:lstStyle/>
        <a:p>
          <a:endParaRPr lang="en-US"/>
        </a:p>
      </dgm:t>
    </dgm:pt>
    <dgm:pt modelId="{B3A5653E-38FF-4DEC-938D-FC459F3D536B}">
      <dgm:prSet phldrT="[Text]"/>
      <dgm:spPr/>
      <dgm:t>
        <a:bodyPr/>
        <a:lstStyle/>
        <a:p>
          <a:r>
            <a:rPr lang="en-US" dirty="0" smtClean="0"/>
            <a:t>Sampling reduction</a:t>
          </a:r>
          <a:endParaRPr lang="en-US" dirty="0"/>
        </a:p>
      </dgm:t>
    </dgm:pt>
    <dgm:pt modelId="{C1D546D6-035D-4158-9DF4-EBA8AFC13AA5}" type="parTrans" cxnId="{DEC057B4-E9EC-4B03-AE7C-359220061465}">
      <dgm:prSet/>
      <dgm:spPr/>
      <dgm:t>
        <a:bodyPr/>
        <a:lstStyle/>
        <a:p>
          <a:endParaRPr lang="en-US"/>
        </a:p>
      </dgm:t>
    </dgm:pt>
    <dgm:pt modelId="{CD62B488-5212-40F6-83E4-80C8A6D40505}" type="sibTrans" cxnId="{DEC057B4-E9EC-4B03-AE7C-359220061465}">
      <dgm:prSet/>
      <dgm:spPr/>
      <dgm:t>
        <a:bodyPr/>
        <a:lstStyle/>
        <a:p>
          <a:endParaRPr lang="en-US"/>
        </a:p>
      </dgm:t>
    </dgm:pt>
    <dgm:pt modelId="{9B785462-67EE-4ADF-B01A-2E1E45AB472F}">
      <dgm:prSet phldrT="[Text]"/>
      <dgm:spPr/>
      <dgm:t>
        <a:bodyPr/>
        <a:lstStyle/>
        <a:p>
          <a:r>
            <a:rPr lang="en-US" dirty="0" smtClean="0">
              <a:solidFill>
                <a:schemeClr val="tx1"/>
              </a:solidFill>
            </a:rPr>
            <a:t>Weight analysis </a:t>
          </a:r>
          <a:endParaRPr lang="en-US" dirty="0">
            <a:solidFill>
              <a:schemeClr val="tx1"/>
            </a:solidFill>
          </a:endParaRPr>
        </a:p>
      </dgm:t>
    </dgm:pt>
    <dgm:pt modelId="{65B0D85B-EE33-48E9-869E-84DB450C8ED2}" type="parTrans" cxnId="{DB3323D6-8964-4DE2-9D4B-7C23AB5BD47A}">
      <dgm:prSet/>
      <dgm:spPr/>
      <dgm:t>
        <a:bodyPr/>
        <a:lstStyle/>
        <a:p>
          <a:endParaRPr lang="en-US"/>
        </a:p>
      </dgm:t>
    </dgm:pt>
    <dgm:pt modelId="{4F09E7C9-5651-4DE2-8ECF-40EFBC4AD3EE}" type="sibTrans" cxnId="{DB3323D6-8964-4DE2-9D4B-7C23AB5BD47A}">
      <dgm:prSet/>
      <dgm:spPr/>
      <dgm:t>
        <a:bodyPr/>
        <a:lstStyle/>
        <a:p>
          <a:endParaRPr lang="en-US"/>
        </a:p>
      </dgm:t>
    </dgm:pt>
    <dgm:pt modelId="{7169CDE9-56B1-4420-9AD5-8534C25B8290}">
      <dgm:prSet phldrT="[Text]"/>
      <dgm:spPr/>
      <dgm:t>
        <a:bodyPr/>
        <a:lstStyle/>
        <a:p>
          <a:r>
            <a:rPr lang="en-US" dirty="0" smtClean="0"/>
            <a:t>Obtaining laboratory sample </a:t>
          </a:r>
          <a:endParaRPr lang="en-US" dirty="0"/>
        </a:p>
      </dgm:t>
    </dgm:pt>
    <dgm:pt modelId="{4F0D8930-8B58-4F6A-AB8D-EE0315145AB6}" type="parTrans" cxnId="{2763538E-9651-4EE5-AD7D-CD541380A7AF}">
      <dgm:prSet/>
      <dgm:spPr/>
      <dgm:t>
        <a:bodyPr/>
        <a:lstStyle/>
        <a:p>
          <a:endParaRPr lang="en-US"/>
        </a:p>
      </dgm:t>
    </dgm:pt>
    <dgm:pt modelId="{37DC2764-7DAE-45DB-8E3A-A04255FB24D5}" type="sibTrans" cxnId="{2763538E-9651-4EE5-AD7D-CD541380A7AF}">
      <dgm:prSet/>
      <dgm:spPr/>
      <dgm:t>
        <a:bodyPr/>
        <a:lstStyle/>
        <a:p>
          <a:endParaRPr lang="en-US"/>
        </a:p>
      </dgm:t>
    </dgm:pt>
    <dgm:pt modelId="{02D12C85-A830-436A-877E-466AC0693DAF}">
      <dgm:prSet phldrT="[Text]"/>
      <dgm:spPr/>
      <dgm:t>
        <a:bodyPr/>
        <a:lstStyle/>
        <a:p>
          <a:r>
            <a:rPr lang="en-US" dirty="0" smtClean="0"/>
            <a:t>Storing working sample</a:t>
          </a:r>
          <a:endParaRPr lang="en-US" dirty="0"/>
        </a:p>
      </dgm:t>
    </dgm:pt>
    <dgm:pt modelId="{8627D683-A4EA-4468-B1B0-7F522B01E7A4}" type="parTrans" cxnId="{70475E9B-BFCD-4876-AF05-84A400F961EC}">
      <dgm:prSet/>
      <dgm:spPr/>
      <dgm:t>
        <a:bodyPr/>
        <a:lstStyle/>
        <a:p>
          <a:endParaRPr lang="en-US"/>
        </a:p>
      </dgm:t>
    </dgm:pt>
    <dgm:pt modelId="{7E395AD9-0E5B-4959-89E9-85DDFF18AA13}" type="sibTrans" cxnId="{70475E9B-BFCD-4876-AF05-84A400F961EC}">
      <dgm:prSet/>
      <dgm:spPr/>
      <dgm:t>
        <a:bodyPr/>
        <a:lstStyle/>
        <a:p>
          <a:endParaRPr lang="en-US"/>
        </a:p>
      </dgm:t>
    </dgm:pt>
    <dgm:pt modelId="{C8C30AE8-B593-4B91-852D-D71F433B0359}">
      <dgm:prSet phldrT="[Text]"/>
      <dgm:spPr/>
      <dgm:t>
        <a:bodyPr/>
        <a:lstStyle/>
        <a:p>
          <a:r>
            <a:rPr lang="en-US" dirty="0" smtClean="0">
              <a:solidFill>
                <a:schemeClr val="tx1"/>
              </a:solidFill>
            </a:rPr>
            <a:t>DNA extraction</a:t>
          </a:r>
          <a:endParaRPr lang="en-US" dirty="0">
            <a:solidFill>
              <a:schemeClr val="tx1"/>
            </a:solidFill>
          </a:endParaRPr>
        </a:p>
      </dgm:t>
    </dgm:pt>
    <dgm:pt modelId="{3F567368-572E-4669-9348-53D21225CC1F}" type="parTrans" cxnId="{02CDFCC4-2DD4-4157-9096-31AB36ABA46A}">
      <dgm:prSet/>
      <dgm:spPr/>
      <dgm:t>
        <a:bodyPr/>
        <a:lstStyle/>
        <a:p>
          <a:endParaRPr lang="en-US"/>
        </a:p>
      </dgm:t>
    </dgm:pt>
    <dgm:pt modelId="{C5D34AB6-3F4F-4CDA-AFFA-6BC3B3BDFD70}" type="sibTrans" cxnId="{02CDFCC4-2DD4-4157-9096-31AB36ABA46A}">
      <dgm:prSet/>
      <dgm:spPr/>
      <dgm:t>
        <a:bodyPr/>
        <a:lstStyle/>
        <a:p>
          <a:endParaRPr lang="en-US"/>
        </a:p>
      </dgm:t>
    </dgm:pt>
    <dgm:pt modelId="{0E872423-E50D-47AC-9D03-DF8FF5106132}">
      <dgm:prSet phldrT="[Text]"/>
      <dgm:spPr/>
      <dgm:t>
        <a:bodyPr/>
        <a:lstStyle/>
        <a:p>
          <a:r>
            <a:rPr lang="en-US" dirty="0" err="1" smtClean="0"/>
            <a:t>Makeray</a:t>
          </a:r>
          <a:r>
            <a:rPr lang="en-US" dirty="0" smtClean="0"/>
            <a:t> Nagel Kit</a:t>
          </a:r>
          <a:endParaRPr lang="en-US" dirty="0"/>
        </a:p>
      </dgm:t>
    </dgm:pt>
    <dgm:pt modelId="{A99B9F23-687F-42C3-AD03-78243180EAC2}" type="parTrans" cxnId="{ADB476F4-0B5C-4875-B535-9D4DC5B893E5}">
      <dgm:prSet/>
      <dgm:spPr/>
      <dgm:t>
        <a:bodyPr/>
        <a:lstStyle/>
        <a:p>
          <a:endParaRPr lang="en-US"/>
        </a:p>
      </dgm:t>
    </dgm:pt>
    <dgm:pt modelId="{62A5F884-B5A0-40DE-9E92-AFCCDC6E431E}" type="sibTrans" cxnId="{ADB476F4-0B5C-4875-B535-9D4DC5B893E5}">
      <dgm:prSet/>
      <dgm:spPr/>
      <dgm:t>
        <a:bodyPr/>
        <a:lstStyle/>
        <a:p>
          <a:endParaRPr lang="en-US"/>
        </a:p>
      </dgm:t>
    </dgm:pt>
    <dgm:pt modelId="{114E33B3-2AB5-4E38-B8E2-E1292C954181}">
      <dgm:prSet phldrT="[Text]"/>
      <dgm:spPr/>
      <dgm:t>
        <a:bodyPr/>
        <a:lstStyle/>
        <a:p>
          <a:r>
            <a:rPr lang="en-US" dirty="0" smtClean="0"/>
            <a:t>DNA storage -20°C</a:t>
          </a:r>
          <a:endParaRPr lang="en-US" dirty="0"/>
        </a:p>
      </dgm:t>
    </dgm:pt>
    <dgm:pt modelId="{EA32F993-9579-4C1D-A4A9-BFF3366FE724}" type="parTrans" cxnId="{4EB01015-D155-439E-87D9-B58E3CB57859}">
      <dgm:prSet/>
      <dgm:spPr/>
      <dgm:t>
        <a:bodyPr/>
        <a:lstStyle/>
        <a:p>
          <a:endParaRPr lang="en-US"/>
        </a:p>
      </dgm:t>
    </dgm:pt>
    <dgm:pt modelId="{D0C8B052-6B3E-4378-A82A-45DE6C06C563}" type="sibTrans" cxnId="{4EB01015-D155-439E-87D9-B58E3CB57859}">
      <dgm:prSet/>
      <dgm:spPr/>
      <dgm:t>
        <a:bodyPr/>
        <a:lstStyle/>
        <a:p>
          <a:endParaRPr lang="en-US"/>
        </a:p>
      </dgm:t>
    </dgm:pt>
    <dgm:pt modelId="{4A3B6AF6-CF37-44C7-B534-98D6BF5E26AA}">
      <dgm:prSet phldrT="[Text]"/>
      <dgm:spPr/>
      <dgm:t>
        <a:bodyPr/>
        <a:lstStyle/>
        <a:p>
          <a:r>
            <a:rPr lang="en-US" dirty="0" err="1" smtClean="0">
              <a:solidFill>
                <a:schemeClr val="tx1"/>
              </a:solidFill>
            </a:rPr>
            <a:t>qPCR</a:t>
          </a:r>
          <a:r>
            <a:rPr lang="en-US" dirty="0" smtClean="0">
              <a:solidFill>
                <a:schemeClr val="tx1"/>
              </a:solidFill>
            </a:rPr>
            <a:t>/PCR experiment setup</a:t>
          </a:r>
          <a:endParaRPr lang="en-US" dirty="0">
            <a:solidFill>
              <a:schemeClr val="tx1"/>
            </a:solidFill>
          </a:endParaRPr>
        </a:p>
      </dgm:t>
    </dgm:pt>
    <dgm:pt modelId="{5240FB6C-0F78-4865-A4C3-4A4989F311EA}" type="parTrans" cxnId="{5AF1A780-B784-43F1-972B-62F8192431BA}">
      <dgm:prSet/>
      <dgm:spPr/>
      <dgm:t>
        <a:bodyPr/>
        <a:lstStyle/>
        <a:p>
          <a:endParaRPr lang="en-US"/>
        </a:p>
      </dgm:t>
    </dgm:pt>
    <dgm:pt modelId="{9BCF59FD-B0B1-4022-BC45-8EC871AA61CD}" type="sibTrans" cxnId="{5AF1A780-B784-43F1-972B-62F8192431BA}">
      <dgm:prSet/>
      <dgm:spPr/>
      <dgm:t>
        <a:bodyPr/>
        <a:lstStyle/>
        <a:p>
          <a:endParaRPr lang="en-US"/>
        </a:p>
      </dgm:t>
    </dgm:pt>
    <dgm:pt modelId="{202E301E-5EDB-437F-9CDB-B92E90483F70}">
      <dgm:prSet phldrT="[Text]"/>
      <dgm:spPr/>
      <dgm:t>
        <a:bodyPr/>
        <a:lstStyle/>
        <a:p>
          <a:r>
            <a:rPr lang="en-US" dirty="0" smtClean="0">
              <a:solidFill>
                <a:schemeClr val="tx1"/>
              </a:solidFill>
            </a:rPr>
            <a:t>Quantification / Semi-quantitative PCR</a:t>
          </a:r>
          <a:endParaRPr lang="en-US" dirty="0">
            <a:solidFill>
              <a:schemeClr val="tx1"/>
            </a:solidFill>
          </a:endParaRPr>
        </a:p>
      </dgm:t>
    </dgm:pt>
    <dgm:pt modelId="{2AB48972-9403-4AE5-AFD0-4693BE9BBAB1}" type="parTrans" cxnId="{D7DA03C8-48DC-489A-A01A-7F8099FD043F}">
      <dgm:prSet/>
      <dgm:spPr/>
      <dgm:t>
        <a:bodyPr/>
        <a:lstStyle/>
        <a:p>
          <a:endParaRPr lang="en-US"/>
        </a:p>
      </dgm:t>
    </dgm:pt>
    <dgm:pt modelId="{1B01E06C-4398-4C69-BEC7-CB460ECDBA30}" type="sibTrans" cxnId="{D7DA03C8-48DC-489A-A01A-7F8099FD043F}">
      <dgm:prSet/>
      <dgm:spPr/>
      <dgm:t>
        <a:bodyPr/>
        <a:lstStyle/>
        <a:p>
          <a:endParaRPr lang="en-US"/>
        </a:p>
      </dgm:t>
    </dgm:pt>
    <dgm:pt modelId="{9D08DC9E-2A8A-43EC-A26D-2418101D35BF}">
      <dgm:prSet phldrT="[Text]"/>
      <dgm:spPr/>
      <dgm:t>
        <a:bodyPr/>
        <a:lstStyle/>
        <a:p>
          <a:r>
            <a:rPr lang="en-US" dirty="0" err="1" smtClean="0"/>
            <a:t>TaqMan</a:t>
          </a:r>
          <a:r>
            <a:rPr lang="en-US" dirty="0" smtClean="0"/>
            <a:t> probe on ROCHE </a:t>
          </a:r>
          <a:r>
            <a:rPr lang="en-US" dirty="0" err="1" smtClean="0"/>
            <a:t>LightCycler</a:t>
          </a:r>
          <a:r>
            <a:rPr lang="en-US" dirty="0" smtClean="0"/>
            <a:t> 480 II</a:t>
          </a:r>
          <a:endParaRPr lang="en-US" dirty="0"/>
        </a:p>
      </dgm:t>
    </dgm:pt>
    <dgm:pt modelId="{9721EE16-7C64-420D-B394-9AFC5C03C4B5}" type="parTrans" cxnId="{9E841577-1EF5-4621-A33B-45FDCBC6AF60}">
      <dgm:prSet/>
      <dgm:spPr/>
      <dgm:t>
        <a:bodyPr/>
        <a:lstStyle/>
        <a:p>
          <a:endParaRPr lang="en-US"/>
        </a:p>
      </dgm:t>
    </dgm:pt>
    <dgm:pt modelId="{BD174808-790A-471D-90F3-381B791729B9}" type="sibTrans" cxnId="{9E841577-1EF5-4621-A33B-45FDCBC6AF60}">
      <dgm:prSet/>
      <dgm:spPr/>
      <dgm:t>
        <a:bodyPr/>
        <a:lstStyle/>
        <a:p>
          <a:endParaRPr lang="en-US"/>
        </a:p>
      </dgm:t>
    </dgm:pt>
    <dgm:pt modelId="{C8574A98-16DB-42DF-B684-50F75F1BEFAA}" type="pres">
      <dgm:prSet presAssocID="{71DEA3B5-3CE2-44CD-875D-93AED628D368}" presName="linear" presStyleCnt="0">
        <dgm:presLayoutVars>
          <dgm:dir/>
          <dgm:animLvl val="lvl"/>
          <dgm:resizeHandles val="exact"/>
        </dgm:presLayoutVars>
      </dgm:prSet>
      <dgm:spPr/>
      <dgm:t>
        <a:bodyPr/>
        <a:lstStyle/>
        <a:p>
          <a:endParaRPr lang="en-US"/>
        </a:p>
      </dgm:t>
    </dgm:pt>
    <dgm:pt modelId="{0760EFB3-A632-480D-AA15-D049ACC32795}" type="pres">
      <dgm:prSet presAssocID="{A419A347-1F07-47E7-9A06-E9DA9A1DEF3F}" presName="parentLin" presStyleCnt="0"/>
      <dgm:spPr/>
      <dgm:t>
        <a:bodyPr/>
        <a:lstStyle/>
        <a:p>
          <a:endParaRPr lang="en-US"/>
        </a:p>
      </dgm:t>
    </dgm:pt>
    <dgm:pt modelId="{5FD50C75-BEAE-4F26-A2AD-37AFC48D311F}" type="pres">
      <dgm:prSet presAssocID="{A419A347-1F07-47E7-9A06-E9DA9A1DEF3F}" presName="parentLeftMargin" presStyleLbl="node1" presStyleIdx="0" presStyleCnt="6"/>
      <dgm:spPr/>
      <dgm:t>
        <a:bodyPr/>
        <a:lstStyle/>
        <a:p>
          <a:endParaRPr lang="en-US"/>
        </a:p>
      </dgm:t>
    </dgm:pt>
    <dgm:pt modelId="{726C6D71-3D46-417F-820B-FB18B2B35305}" type="pres">
      <dgm:prSet presAssocID="{A419A347-1F07-47E7-9A06-E9DA9A1DEF3F}" presName="parentText" presStyleLbl="node1" presStyleIdx="0" presStyleCnt="6">
        <dgm:presLayoutVars>
          <dgm:chMax val="0"/>
          <dgm:bulletEnabled val="1"/>
        </dgm:presLayoutVars>
      </dgm:prSet>
      <dgm:spPr/>
      <dgm:t>
        <a:bodyPr/>
        <a:lstStyle/>
        <a:p>
          <a:endParaRPr lang="en-US"/>
        </a:p>
      </dgm:t>
    </dgm:pt>
    <dgm:pt modelId="{6BB8DDC2-5370-4501-A1E3-C15123507170}" type="pres">
      <dgm:prSet presAssocID="{A419A347-1F07-47E7-9A06-E9DA9A1DEF3F}" presName="negativeSpace" presStyleCnt="0"/>
      <dgm:spPr/>
      <dgm:t>
        <a:bodyPr/>
        <a:lstStyle/>
        <a:p>
          <a:endParaRPr lang="en-US"/>
        </a:p>
      </dgm:t>
    </dgm:pt>
    <dgm:pt modelId="{C9265002-661F-4128-B8D2-2C2F28D52B5F}" type="pres">
      <dgm:prSet presAssocID="{A419A347-1F07-47E7-9A06-E9DA9A1DEF3F}" presName="childText" presStyleLbl="conFgAcc1" presStyleIdx="0" presStyleCnt="6">
        <dgm:presLayoutVars>
          <dgm:bulletEnabled val="1"/>
        </dgm:presLayoutVars>
      </dgm:prSet>
      <dgm:spPr/>
      <dgm:t>
        <a:bodyPr/>
        <a:lstStyle/>
        <a:p>
          <a:endParaRPr lang="en-US"/>
        </a:p>
      </dgm:t>
    </dgm:pt>
    <dgm:pt modelId="{14A5D9D7-07AF-4760-AB2C-C9D2D99F885C}" type="pres">
      <dgm:prSet presAssocID="{8F2A2140-726D-4024-8198-D0185B172DC2}" presName="spaceBetweenRectangles" presStyleCnt="0"/>
      <dgm:spPr/>
      <dgm:t>
        <a:bodyPr/>
        <a:lstStyle/>
        <a:p>
          <a:endParaRPr lang="en-US"/>
        </a:p>
      </dgm:t>
    </dgm:pt>
    <dgm:pt modelId="{166D72D3-5A1A-458A-9430-6406231E823F}" type="pres">
      <dgm:prSet presAssocID="{D3C718CF-45B2-4520-895B-B116252B0EEF}" presName="parentLin" presStyleCnt="0"/>
      <dgm:spPr/>
      <dgm:t>
        <a:bodyPr/>
        <a:lstStyle/>
        <a:p>
          <a:endParaRPr lang="en-US"/>
        </a:p>
      </dgm:t>
    </dgm:pt>
    <dgm:pt modelId="{92E357F1-8FF3-41D4-A201-6FA38129D8CE}" type="pres">
      <dgm:prSet presAssocID="{D3C718CF-45B2-4520-895B-B116252B0EEF}" presName="parentLeftMargin" presStyleLbl="node1" presStyleIdx="0" presStyleCnt="6"/>
      <dgm:spPr/>
      <dgm:t>
        <a:bodyPr/>
        <a:lstStyle/>
        <a:p>
          <a:endParaRPr lang="en-US"/>
        </a:p>
      </dgm:t>
    </dgm:pt>
    <dgm:pt modelId="{96790C15-49B7-4CA3-A248-DBD182D80519}" type="pres">
      <dgm:prSet presAssocID="{D3C718CF-45B2-4520-895B-B116252B0EEF}" presName="parentText" presStyleLbl="node1" presStyleIdx="1" presStyleCnt="6">
        <dgm:presLayoutVars>
          <dgm:chMax val="0"/>
          <dgm:bulletEnabled val="1"/>
        </dgm:presLayoutVars>
      </dgm:prSet>
      <dgm:spPr/>
      <dgm:t>
        <a:bodyPr/>
        <a:lstStyle/>
        <a:p>
          <a:endParaRPr lang="en-US"/>
        </a:p>
      </dgm:t>
    </dgm:pt>
    <dgm:pt modelId="{81057DAB-B249-4001-89EE-64711BAD3EC5}" type="pres">
      <dgm:prSet presAssocID="{D3C718CF-45B2-4520-895B-B116252B0EEF}" presName="negativeSpace" presStyleCnt="0"/>
      <dgm:spPr/>
      <dgm:t>
        <a:bodyPr/>
        <a:lstStyle/>
        <a:p>
          <a:endParaRPr lang="en-US"/>
        </a:p>
      </dgm:t>
    </dgm:pt>
    <dgm:pt modelId="{4BD58EAD-84CE-4B0A-9F91-2B74EC41E125}" type="pres">
      <dgm:prSet presAssocID="{D3C718CF-45B2-4520-895B-B116252B0EEF}" presName="childText" presStyleLbl="conFgAcc1" presStyleIdx="1" presStyleCnt="6">
        <dgm:presLayoutVars>
          <dgm:bulletEnabled val="1"/>
        </dgm:presLayoutVars>
      </dgm:prSet>
      <dgm:spPr/>
      <dgm:t>
        <a:bodyPr/>
        <a:lstStyle/>
        <a:p>
          <a:endParaRPr lang="en-US"/>
        </a:p>
      </dgm:t>
    </dgm:pt>
    <dgm:pt modelId="{92F62DAF-BEAD-4B36-A50F-1E0A5099C060}" type="pres">
      <dgm:prSet presAssocID="{E263720A-F68B-4CA0-B821-87493E9639A8}" presName="spaceBetweenRectangles" presStyleCnt="0"/>
      <dgm:spPr/>
      <dgm:t>
        <a:bodyPr/>
        <a:lstStyle/>
        <a:p>
          <a:endParaRPr lang="en-US"/>
        </a:p>
      </dgm:t>
    </dgm:pt>
    <dgm:pt modelId="{66214915-8348-48A0-A1A4-EE56A78561D9}" type="pres">
      <dgm:prSet presAssocID="{9B785462-67EE-4ADF-B01A-2E1E45AB472F}" presName="parentLin" presStyleCnt="0"/>
      <dgm:spPr/>
      <dgm:t>
        <a:bodyPr/>
        <a:lstStyle/>
        <a:p>
          <a:endParaRPr lang="en-US"/>
        </a:p>
      </dgm:t>
    </dgm:pt>
    <dgm:pt modelId="{2636FD65-ACC9-470F-84F2-B007B2CA6D0E}" type="pres">
      <dgm:prSet presAssocID="{9B785462-67EE-4ADF-B01A-2E1E45AB472F}" presName="parentLeftMargin" presStyleLbl="node1" presStyleIdx="1" presStyleCnt="6"/>
      <dgm:spPr/>
      <dgm:t>
        <a:bodyPr/>
        <a:lstStyle/>
        <a:p>
          <a:endParaRPr lang="en-US"/>
        </a:p>
      </dgm:t>
    </dgm:pt>
    <dgm:pt modelId="{0EEBC9DE-277A-4A10-8570-AD49A8E0E17D}" type="pres">
      <dgm:prSet presAssocID="{9B785462-67EE-4ADF-B01A-2E1E45AB472F}" presName="parentText" presStyleLbl="node1" presStyleIdx="2" presStyleCnt="6">
        <dgm:presLayoutVars>
          <dgm:chMax val="0"/>
          <dgm:bulletEnabled val="1"/>
        </dgm:presLayoutVars>
      </dgm:prSet>
      <dgm:spPr/>
      <dgm:t>
        <a:bodyPr/>
        <a:lstStyle/>
        <a:p>
          <a:endParaRPr lang="en-US"/>
        </a:p>
      </dgm:t>
    </dgm:pt>
    <dgm:pt modelId="{F6F5A886-A777-4ECC-AC6C-12BE98853054}" type="pres">
      <dgm:prSet presAssocID="{9B785462-67EE-4ADF-B01A-2E1E45AB472F}" presName="negativeSpace" presStyleCnt="0"/>
      <dgm:spPr/>
      <dgm:t>
        <a:bodyPr/>
        <a:lstStyle/>
        <a:p>
          <a:endParaRPr lang="en-US"/>
        </a:p>
      </dgm:t>
    </dgm:pt>
    <dgm:pt modelId="{D9C55A93-B79C-4888-909C-BD18F09CDD92}" type="pres">
      <dgm:prSet presAssocID="{9B785462-67EE-4ADF-B01A-2E1E45AB472F}" presName="childText" presStyleLbl="conFgAcc1" presStyleIdx="2" presStyleCnt="6">
        <dgm:presLayoutVars>
          <dgm:bulletEnabled val="1"/>
        </dgm:presLayoutVars>
      </dgm:prSet>
      <dgm:spPr/>
      <dgm:t>
        <a:bodyPr/>
        <a:lstStyle/>
        <a:p>
          <a:endParaRPr lang="en-US"/>
        </a:p>
      </dgm:t>
    </dgm:pt>
    <dgm:pt modelId="{6B03590C-6CE7-40C9-B742-FDFF703F1F14}" type="pres">
      <dgm:prSet presAssocID="{4F09E7C9-5651-4DE2-8ECF-40EFBC4AD3EE}" presName="spaceBetweenRectangles" presStyleCnt="0"/>
      <dgm:spPr/>
      <dgm:t>
        <a:bodyPr/>
        <a:lstStyle/>
        <a:p>
          <a:endParaRPr lang="en-US"/>
        </a:p>
      </dgm:t>
    </dgm:pt>
    <dgm:pt modelId="{B956D7BF-B1F8-44CE-ABDA-04398F63B120}" type="pres">
      <dgm:prSet presAssocID="{C8C30AE8-B593-4B91-852D-D71F433B0359}" presName="parentLin" presStyleCnt="0"/>
      <dgm:spPr/>
      <dgm:t>
        <a:bodyPr/>
        <a:lstStyle/>
        <a:p>
          <a:endParaRPr lang="en-US"/>
        </a:p>
      </dgm:t>
    </dgm:pt>
    <dgm:pt modelId="{B6FEFD75-CDE6-4623-B37D-7420E7409966}" type="pres">
      <dgm:prSet presAssocID="{C8C30AE8-B593-4B91-852D-D71F433B0359}" presName="parentLeftMargin" presStyleLbl="node1" presStyleIdx="2" presStyleCnt="6"/>
      <dgm:spPr/>
      <dgm:t>
        <a:bodyPr/>
        <a:lstStyle/>
        <a:p>
          <a:endParaRPr lang="en-US"/>
        </a:p>
      </dgm:t>
    </dgm:pt>
    <dgm:pt modelId="{269AEE48-1230-4181-8A64-4524236B491E}" type="pres">
      <dgm:prSet presAssocID="{C8C30AE8-B593-4B91-852D-D71F433B0359}" presName="parentText" presStyleLbl="node1" presStyleIdx="3" presStyleCnt="6">
        <dgm:presLayoutVars>
          <dgm:chMax val="0"/>
          <dgm:bulletEnabled val="1"/>
        </dgm:presLayoutVars>
      </dgm:prSet>
      <dgm:spPr/>
      <dgm:t>
        <a:bodyPr/>
        <a:lstStyle/>
        <a:p>
          <a:endParaRPr lang="en-US"/>
        </a:p>
      </dgm:t>
    </dgm:pt>
    <dgm:pt modelId="{D719FF02-17A1-48E1-B8D7-3AF9B61D1E6D}" type="pres">
      <dgm:prSet presAssocID="{C8C30AE8-B593-4B91-852D-D71F433B0359}" presName="negativeSpace" presStyleCnt="0"/>
      <dgm:spPr/>
      <dgm:t>
        <a:bodyPr/>
        <a:lstStyle/>
        <a:p>
          <a:endParaRPr lang="en-US"/>
        </a:p>
      </dgm:t>
    </dgm:pt>
    <dgm:pt modelId="{2EF2C119-C6CA-4247-993E-4A998DFF5061}" type="pres">
      <dgm:prSet presAssocID="{C8C30AE8-B593-4B91-852D-D71F433B0359}" presName="childText" presStyleLbl="conFgAcc1" presStyleIdx="3" presStyleCnt="6">
        <dgm:presLayoutVars>
          <dgm:bulletEnabled val="1"/>
        </dgm:presLayoutVars>
      </dgm:prSet>
      <dgm:spPr/>
      <dgm:t>
        <a:bodyPr/>
        <a:lstStyle/>
        <a:p>
          <a:endParaRPr lang="en-US"/>
        </a:p>
      </dgm:t>
    </dgm:pt>
    <dgm:pt modelId="{A115A048-DA78-41E6-A305-3C4FC7943518}" type="pres">
      <dgm:prSet presAssocID="{C5D34AB6-3F4F-4CDA-AFFA-6BC3B3BDFD70}" presName="spaceBetweenRectangles" presStyleCnt="0"/>
      <dgm:spPr/>
      <dgm:t>
        <a:bodyPr/>
        <a:lstStyle/>
        <a:p>
          <a:endParaRPr lang="en-US"/>
        </a:p>
      </dgm:t>
    </dgm:pt>
    <dgm:pt modelId="{7456362F-7DE9-434A-A656-A11E875399E6}" type="pres">
      <dgm:prSet presAssocID="{4A3B6AF6-CF37-44C7-B534-98D6BF5E26AA}" presName="parentLin" presStyleCnt="0"/>
      <dgm:spPr/>
      <dgm:t>
        <a:bodyPr/>
        <a:lstStyle/>
        <a:p>
          <a:endParaRPr lang="en-US"/>
        </a:p>
      </dgm:t>
    </dgm:pt>
    <dgm:pt modelId="{950167C3-C07D-4B44-A7F5-D92D43755D17}" type="pres">
      <dgm:prSet presAssocID="{4A3B6AF6-CF37-44C7-B534-98D6BF5E26AA}" presName="parentLeftMargin" presStyleLbl="node1" presStyleIdx="3" presStyleCnt="6"/>
      <dgm:spPr/>
      <dgm:t>
        <a:bodyPr/>
        <a:lstStyle/>
        <a:p>
          <a:endParaRPr lang="en-US"/>
        </a:p>
      </dgm:t>
    </dgm:pt>
    <dgm:pt modelId="{CB8F5020-05D4-4931-B719-A9A94B78B5D8}" type="pres">
      <dgm:prSet presAssocID="{4A3B6AF6-CF37-44C7-B534-98D6BF5E26AA}" presName="parentText" presStyleLbl="node1" presStyleIdx="4" presStyleCnt="6">
        <dgm:presLayoutVars>
          <dgm:chMax val="0"/>
          <dgm:bulletEnabled val="1"/>
        </dgm:presLayoutVars>
      </dgm:prSet>
      <dgm:spPr/>
      <dgm:t>
        <a:bodyPr/>
        <a:lstStyle/>
        <a:p>
          <a:endParaRPr lang="en-US"/>
        </a:p>
      </dgm:t>
    </dgm:pt>
    <dgm:pt modelId="{243942E5-41B2-4037-8EBE-472534B188D7}" type="pres">
      <dgm:prSet presAssocID="{4A3B6AF6-CF37-44C7-B534-98D6BF5E26AA}" presName="negativeSpace" presStyleCnt="0"/>
      <dgm:spPr/>
      <dgm:t>
        <a:bodyPr/>
        <a:lstStyle/>
        <a:p>
          <a:endParaRPr lang="en-US"/>
        </a:p>
      </dgm:t>
    </dgm:pt>
    <dgm:pt modelId="{EEC8942D-C555-487D-9617-85C375B1F7D3}" type="pres">
      <dgm:prSet presAssocID="{4A3B6AF6-CF37-44C7-B534-98D6BF5E26AA}" presName="childText" presStyleLbl="conFgAcc1" presStyleIdx="4" presStyleCnt="6">
        <dgm:presLayoutVars>
          <dgm:bulletEnabled val="1"/>
        </dgm:presLayoutVars>
      </dgm:prSet>
      <dgm:spPr/>
      <dgm:t>
        <a:bodyPr/>
        <a:lstStyle/>
        <a:p>
          <a:endParaRPr lang="en-US"/>
        </a:p>
      </dgm:t>
    </dgm:pt>
    <dgm:pt modelId="{C0AFD3BC-DBD4-464E-844F-2C746590547C}" type="pres">
      <dgm:prSet presAssocID="{9BCF59FD-B0B1-4022-BC45-8EC871AA61CD}" presName="spaceBetweenRectangles" presStyleCnt="0"/>
      <dgm:spPr/>
      <dgm:t>
        <a:bodyPr/>
        <a:lstStyle/>
        <a:p>
          <a:endParaRPr lang="en-US"/>
        </a:p>
      </dgm:t>
    </dgm:pt>
    <dgm:pt modelId="{DE6CA432-694E-4DA9-8F1E-509D4E8A2ABF}" type="pres">
      <dgm:prSet presAssocID="{202E301E-5EDB-437F-9CDB-B92E90483F70}" presName="parentLin" presStyleCnt="0"/>
      <dgm:spPr/>
      <dgm:t>
        <a:bodyPr/>
        <a:lstStyle/>
        <a:p>
          <a:endParaRPr lang="en-US"/>
        </a:p>
      </dgm:t>
    </dgm:pt>
    <dgm:pt modelId="{E8A9AC9E-28B9-4ADA-9746-575C8A70AF81}" type="pres">
      <dgm:prSet presAssocID="{202E301E-5EDB-437F-9CDB-B92E90483F70}" presName="parentLeftMargin" presStyleLbl="node1" presStyleIdx="4" presStyleCnt="6"/>
      <dgm:spPr/>
      <dgm:t>
        <a:bodyPr/>
        <a:lstStyle/>
        <a:p>
          <a:endParaRPr lang="en-US"/>
        </a:p>
      </dgm:t>
    </dgm:pt>
    <dgm:pt modelId="{E71201FC-A0AC-4D86-8DC4-31FCD65B2C84}" type="pres">
      <dgm:prSet presAssocID="{202E301E-5EDB-437F-9CDB-B92E90483F70}" presName="parentText" presStyleLbl="node1" presStyleIdx="5" presStyleCnt="6">
        <dgm:presLayoutVars>
          <dgm:chMax val="0"/>
          <dgm:bulletEnabled val="1"/>
        </dgm:presLayoutVars>
      </dgm:prSet>
      <dgm:spPr/>
      <dgm:t>
        <a:bodyPr/>
        <a:lstStyle/>
        <a:p>
          <a:endParaRPr lang="en-US"/>
        </a:p>
      </dgm:t>
    </dgm:pt>
    <dgm:pt modelId="{BB4A93BC-33B4-4C0F-AD42-305E12B869D7}" type="pres">
      <dgm:prSet presAssocID="{202E301E-5EDB-437F-9CDB-B92E90483F70}" presName="negativeSpace" presStyleCnt="0"/>
      <dgm:spPr/>
      <dgm:t>
        <a:bodyPr/>
        <a:lstStyle/>
        <a:p>
          <a:endParaRPr lang="en-US"/>
        </a:p>
      </dgm:t>
    </dgm:pt>
    <dgm:pt modelId="{9A418921-22D8-414C-8582-35A9F1522E8F}" type="pres">
      <dgm:prSet presAssocID="{202E301E-5EDB-437F-9CDB-B92E90483F70}" presName="childText" presStyleLbl="conFgAcc1" presStyleIdx="5" presStyleCnt="6">
        <dgm:presLayoutVars>
          <dgm:bulletEnabled val="1"/>
        </dgm:presLayoutVars>
      </dgm:prSet>
      <dgm:spPr/>
      <dgm:t>
        <a:bodyPr/>
        <a:lstStyle/>
        <a:p>
          <a:endParaRPr lang="en-US"/>
        </a:p>
      </dgm:t>
    </dgm:pt>
  </dgm:ptLst>
  <dgm:cxnLst>
    <dgm:cxn modelId="{177A55CC-534E-4F8A-AC75-DDE73422B8BE}" type="presOf" srcId="{4A3B6AF6-CF37-44C7-B534-98D6BF5E26AA}" destId="{CB8F5020-05D4-4931-B719-A9A94B78B5D8}" srcOrd="1" destOrd="0" presId="urn:microsoft.com/office/officeart/2005/8/layout/list1"/>
    <dgm:cxn modelId="{2763538E-9651-4EE5-AD7D-CD541380A7AF}" srcId="{9B785462-67EE-4ADF-B01A-2E1E45AB472F}" destId="{7169CDE9-56B1-4420-9AD5-8534C25B8290}" srcOrd="0" destOrd="0" parTransId="{4F0D8930-8B58-4F6A-AB8D-EE0315145AB6}" sibTransId="{37DC2764-7DAE-45DB-8E3A-A04255FB24D5}"/>
    <dgm:cxn modelId="{62C4E402-A43C-4CAA-BD02-E07EB3E7ED17}" type="presOf" srcId="{202E301E-5EDB-437F-9CDB-B92E90483F70}" destId="{E8A9AC9E-28B9-4ADA-9746-575C8A70AF81}" srcOrd="0" destOrd="0" presId="urn:microsoft.com/office/officeart/2005/8/layout/list1"/>
    <dgm:cxn modelId="{4EB01015-D155-439E-87D9-B58E3CB57859}" srcId="{C8C30AE8-B593-4B91-852D-D71F433B0359}" destId="{114E33B3-2AB5-4E38-B8E2-E1292C954181}" srcOrd="1" destOrd="0" parTransId="{EA32F993-9579-4C1D-A4A9-BFF3366FE724}" sibTransId="{D0C8B052-6B3E-4378-A82A-45DE6C06C563}"/>
    <dgm:cxn modelId="{5864CA02-3CE6-42FD-A359-1F490C842159}" srcId="{A419A347-1F07-47E7-9A06-E9DA9A1DEF3F}" destId="{F1939198-5741-428C-A5F7-096D32CFF0E6}" srcOrd="1" destOrd="0" parTransId="{3C0AF625-3B33-4EB4-B68A-5FDC1D7EC116}" sibTransId="{68A24E57-1FA3-49D7-9079-7B55AA962769}"/>
    <dgm:cxn modelId="{13B45B77-55AA-4969-83F7-B800F5782F12}" type="presOf" srcId="{C8C30AE8-B593-4B91-852D-D71F433B0359}" destId="{269AEE48-1230-4181-8A64-4524236B491E}" srcOrd="1" destOrd="0" presId="urn:microsoft.com/office/officeart/2005/8/layout/list1"/>
    <dgm:cxn modelId="{E243E692-172E-44F7-B5F7-7E6F1B788021}" srcId="{71DEA3B5-3CE2-44CD-875D-93AED628D368}" destId="{D3C718CF-45B2-4520-895B-B116252B0EEF}" srcOrd="1" destOrd="0" parTransId="{B162D2AA-76FE-49B6-A4A4-D93644E883D1}" sibTransId="{E263720A-F68B-4CA0-B821-87493E9639A8}"/>
    <dgm:cxn modelId="{5CC9C4B6-E141-4120-91F2-F4CC08E8090F}" type="presOf" srcId="{D3C718CF-45B2-4520-895B-B116252B0EEF}" destId="{92E357F1-8FF3-41D4-A201-6FA38129D8CE}" srcOrd="0" destOrd="0" presId="urn:microsoft.com/office/officeart/2005/8/layout/list1"/>
    <dgm:cxn modelId="{67958EB4-44E7-4C5D-AFF6-6FF234D24FC8}" type="presOf" srcId="{9B785462-67EE-4ADF-B01A-2E1E45AB472F}" destId="{0EEBC9DE-277A-4A10-8570-AD49A8E0E17D}" srcOrd="1" destOrd="0" presId="urn:microsoft.com/office/officeart/2005/8/layout/list1"/>
    <dgm:cxn modelId="{02CDFCC4-2DD4-4157-9096-31AB36ABA46A}" srcId="{71DEA3B5-3CE2-44CD-875D-93AED628D368}" destId="{C8C30AE8-B593-4B91-852D-D71F433B0359}" srcOrd="3" destOrd="0" parTransId="{3F567368-572E-4669-9348-53D21225CC1F}" sibTransId="{C5D34AB6-3F4F-4CDA-AFFA-6BC3B3BDFD70}"/>
    <dgm:cxn modelId="{ADB476F4-0B5C-4875-B535-9D4DC5B893E5}" srcId="{C8C30AE8-B593-4B91-852D-D71F433B0359}" destId="{0E872423-E50D-47AC-9D03-DF8FF5106132}" srcOrd="0" destOrd="0" parTransId="{A99B9F23-687F-42C3-AD03-78243180EAC2}" sibTransId="{62A5F884-B5A0-40DE-9E92-AFCCDC6E431E}"/>
    <dgm:cxn modelId="{3D3C36BF-36B0-4970-8893-00EAFA5A338F}" type="presOf" srcId="{114E33B3-2AB5-4E38-B8E2-E1292C954181}" destId="{2EF2C119-C6CA-4247-993E-4A998DFF5061}" srcOrd="0" destOrd="1" presId="urn:microsoft.com/office/officeart/2005/8/layout/list1"/>
    <dgm:cxn modelId="{AE79B0D0-C844-4DB6-9A96-B3BF80169082}" type="presOf" srcId="{A419A347-1F07-47E7-9A06-E9DA9A1DEF3F}" destId="{726C6D71-3D46-417F-820B-FB18B2B35305}" srcOrd="1" destOrd="0" presId="urn:microsoft.com/office/officeart/2005/8/layout/list1"/>
    <dgm:cxn modelId="{93768B6E-E550-4326-BDBE-EB753F53E7F3}" type="presOf" srcId="{8A379288-3F14-4D39-9791-230B21B453C0}" destId="{C9265002-661F-4128-B8D2-2C2F28D52B5F}" srcOrd="0" destOrd="0" presId="urn:microsoft.com/office/officeart/2005/8/layout/list1"/>
    <dgm:cxn modelId="{3EF78687-CFCA-4E37-81C0-37EE99E6E9FA}" type="presOf" srcId="{D3C718CF-45B2-4520-895B-B116252B0EEF}" destId="{96790C15-49B7-4CA3-A248-DBD182D80519}" srcOrd="1" destOrd="0" presId="urn:microsoft.com/office/officeart/2005/8/layout/list1"/>
    <dgm:cxn modelId="{D7DA03C8-48DC-489A-A01A-7F8099FD043F}" srcId="{71DEA3B5-3CE2-44CD-875D-93AED628D368}" destId="{202E301E-5EDB-437F-9CDB-B92E90483F70}" srcOrd="5" destOrd="0" parTransId="{2AB48972-9403-4AE5-AFD0-4693BE9BBAB1}" sibTransId="{1B01E06C-4398-4C69-BEC7-CB460ECDBA30}"/>
    <dgm:cxn modelId="{FE359B29-21E1-488D-9497-23291578D2F9}" type="presOf" srcId="{C8C30AE8-B593-4B91-852D-D71F433B0359}" destId="{B6FEFD75-CDE6-4623-B37D-7420E7409966}" srcOrd="0" destOrd="0" presId="urn:microsoft.com/office/officeart/2005/8/layout/list1"/>
    <dgm:cxn modelId="{DEC057B4-E9EC-4B03-AE7C-359220061465}" srcId="{D3C718CF-45B2-4520-895B-B116252B0EEF}" destId="{B3A5653E-38FF-4DEC-938D-FC459F3D536B}" srcOrd="0" destOrd="0" parTransId="{C1D546D6-035D-4158-9DF4-EBA8AFC13AA5}" sibTransId="{CD62B488-5212-40F6-83E4-80C8A6D40505}"/>
    <dgm:cxn modelId="{9E841577-1EF5-4621-A33B-45FDCBC6AF60}" srcId="{202E301E-5EDB-437F-9CDB-B92E90483F70}" destId="{9D08DC9E-2A8A-43EC-A26D-2418101D35BF}" srcOrd="0" destOrd="0" parTransId="{9721EE16-7C64-420D-B394-9AFC5C03C4B5}" sibTransId="{BD174808-790A-471D-90F3-381B791729B9}"/>
    <dgm:cxn modelId="{DF260162-D5D4-4F77-A302-CE4208EBA4E6}" type="presOf" srcId="{9D08DC9E-2A8A-43EC-A26D-2418101D35BF}" destId="{9A418921-22D8-414C-8582-35A9F1522E8F}" srcOrd="0" destOrd="0" presId="urn:microsoft.com/office/officeart/2005/8/layout/list1"/>
    <dgm:cxn modelId="{1C15D223-216E-4EFC-A89C-7A13FAAEC001}" type="presOf" srcId="{7169CDE9-56B1-4420-9AD5-8534C25B8290}" destId="{D9C55A93-B79C-4888-909C-BD18F09CDD92}" srcOrd="0" destOrd="0" presId="urn:microsoft.com/office/officeart/2005/8/layout/list1"/>
    <dgm:cxn modelId="{DB3323D6-8964-4DE2-9D4B-7C23AB5BD47A}" srcId="{71DEA3B5-3CE2-44CD-875D-93AED628D368}" destId="{9B785462-67EE-4ADF-B01A-2E1E45AB472F}" srcOrd="2" destOrd="0" parTransId="{65B0D85B-EE33-48E9-869E-84DB450C8ED2}" sibTransId="{4F09E7C9-5651-4DE2-8ECF-40EFBC4AD3EE}"/>
    <dgm:cxn modelId="{927EFF83-45F5-4C97-87A3-5F05DDF4C343}" srcId="{71DEA3B5-3CE2-44CD-875D-93AED628D368}" destId="{A419A347-1F07-47E7-9A06-E9DA9A1DEF3F}" srcOrd="0" destOrd="0" parTransId="{A38A2007-117C-425F-A5EB-A1E3C0350CD9}" sibTransId="{8F2A2140-726D-4024-8198-D0185B172DC2}"/>
    <dgm:cxn modelId="{554441E7-1F69-4DF9-BD36-195346026EC8}" type="presOf" srcId="{4A3B6AF6-CF37-44C7-B534-98D6BF5E26AA}" destId="{950167C3-C07D-4B44-A7F5-D92D43755D17}" srcOrd="0" destOrd="0" presId="urn:microsoft.com/office/officeart/2005/8/layout/list1"/>
    <dgm:cxn modelId="{0327D424-E7C8-4E7F-9164-53D8CF40A840}" type="presOf" srcId="{202E301E-5EDB-437F-9CDB-B92E90483F70}" destId="{E71201FC-A0AC-4D86-8DC4-31FCD65B2C84}" srcOrd="1" destOrd="0" presId="urn:microsoft.com/office/officeart/2005/8/layout/list1"/>
    <dgm:cxn modelId="{69EF880D-FA06-4ADC-9841-7C33780EB1D7}" type="presOf" srcId="{02D12C85-A830-436A-877E-466AC0693DAF}" destId="{D9C55A93-B79C-4888-909C-BD18F09CDD92}" srcOrd="0" destOrd="1" presId="urn:microsoft.com/office/officeart/2005/8/layout/list1"/>
    <dgm:cxn modelId="{5AF1A780-B784-43F1-972B-62F8192431BA}" srcId="{71DEA3B5-3CE2-44CD-875D-93AED628D368}" destId="{4A3B6AF6-CF37-44C7-B534-98D6BF5E26AA}" srcOrd="4" destOrd="0" parTransId="{5240FB6C-0F78-4865-A4C3-4A4989F311EA}" sibTransId="{9BCF59FD-B0B1-4022-BC45-8EC871AA61CD}"/>
    <dgm:cxn modelId="{3C4031C9-98DB-4C63-A235-9B7AF2359CAC}" type="presOf" srcId="{B3A5653E-38FF-4DEC-938D-FC459F3D536B}" destId="{4BD58EAD-84CE-4B0A-9F91-2B74EC41E125}" srcOrd="0" destOrd="0" presId="urn:microsoft.com/office/officeart/2005/8/layout/list1"/>
    <dgm:cxn modelId="{70475E9B-BFCD-4876-AF05-84A400F961EC}" srcId="{9B785462-67EE-4ADF-B01A-2E1E45AB472F}" destId="{02D12C85-A830-436A-877E-466AC0693DAF}" srcOrd="1" destOrd="0" parTransId="{8627D683-A4EA-4468-B1B0-7F522B01E7A4}" sibTransId="{7E395AD9-0E5B-4959-89E9-85DDFF18AA13}"/>
    <dgm:cxn modelId="{ED95B067-0127-4DE4-BD1F-2D15351AD2C3}" type="presOf" srcId="{F1939198-5741-428C-A5F7-096D32CFF0E6}" destId="{C9265002-661F-4128-B8D2-2C2F28D52B5F}" srcOrd="0" destOrd="1" presId="urn:microsoft.com/office/officeart/2005/8/layout/list1"/>
    <dgm:cxn modelId="{2857C562-A169-476E-A600-7CC084078A1B}" srcId="{A419A347-1F07-47E7-9A06-E9DA9A1DEF3F}" destId="{8A379288-3F14-4D39-9791-230B21B453C0}" srcOrd="0" destOrd="0" parTransId="{58A9E5F7-3409-4D19-B6FF-C86D88068612}" sibTransId="{76738044-1E43-4DCE-A5C2-0A28C1D7392A}"/>
    <dgm:cxn modelId="{562FA3BF-839E-4D34-A4D0-F74C5D19F3E4}" type="presOf" srcId="{71DEA3B5-3CE2-44CD-875D-93AED628D368}" destId="{C8574A98-16DB-42DF-B684-50F75F1BEFAA}" srcOrd="0" destOrd="0" presId="urn:microsoft.com/office/officeart/2005/8/layout/list1"/>
    <dgm:cxn modelId="{25BEA1EE-DC2C-4079-A2BE-140260037C5A}" type="presOf" srcId="{A419A347-1F07-47E7-9A06-E9DA9A1DEF3F}" destId="{5FD50C75-BEAE-4F26-A2AD-37AFC48D311F}" srcOrd="0" destOrd="0" presId="urn:microsoft.com/office/officeart/2005/8/layout/list1"/>
    <dgm:cxn modelId="{EB5136BF-0B68-477E-9718-80C4E0FB0CC9}" type="presOf" srcId="{9B785462-67EE-4ADF-B01A-2E1E45AB472F}" destId="{2636FD65-ACC9-470F-84F2-B007B2CA6D0E}" srcOrd="0" destOrd="0" presId="urn:microsoft.com/office/officeart/2005/8/layout/list1"/>
    <dgm:cxn modelId="{613095F4-0DD3-41CD-8779-29483ECFB42E}" type="presOf" srcId="{0E872423-E50D-47AC-9D03-DF8FF5106132}" destId="{2EF2C119-C6CA-4247-993E-4A998DFF5061}" srcOrd="0" destOrd="0" presId="urn:microsoft.com/office/officeart/2005/8/layout/list1"/>
    <dgm:cxn modelId="{27198271-4AD2-435A-9FED-22E281AADC88}" type="presParOf" srcId="{C8574A98-16DB-42DF-B684-50F75F1BEFAA}" destId="{0760EFB3-A632-480D-AA15-D049ACC32795}" srcOrd="0" destOrd="0" presId="urn:microsoft.com/office/officeart/2005/8/layout/list1"/>
    <dgm:cxn modelId="{9D76AEB5-707B-4843-A485-D879622026D2}" type="presParOf" srcId="{0760EFB3-A632-480D-AA15-D049ACC32795}" destId="{5FD50C75-BEAE-4F26-A2AD-37AFC48D311F}" srcOrd="0" destOrd="0" presId="urn:microsoft.com/office/officeart/2005/8/layout/list1"/>
    <dgm:cxn modelId="{B40AEA83-6324-4403-A034-70BEF876AF13}" type="presParOf" srcId="{0760EFB3-A632-480D-AA15-D049ACC32795}" destId="{726C6D71-3D46-417F-820B-FB18B2B35305}" srcOrd="1" destOrd="0" presId="urn:microsoft.com/office/officeart/2005/8/layout/list1"/>
    <dgm:cxn modelId="{7C78A0FE-1115-4B5F-BB13-C77910A5565B}" type="presParOf" srcId="{C8574A98-16DB-42DF-B684-50F75F1BEFAA}" destId="{6BB8DDC2-5370-4501-A1E3-C15123507170}" srcOrd="1" destOrd="0" presId="urn:microsoft.com/office/officeart/2005/8/layout/list1"/>
    <dgm:cxn modelId="{64D69CC4-E512-40B9-A373-3822ED310283}" type="presParOf" srcId="{C8574A98-16DB-42DF-B684-50F75F1BEFAA}" destId="{C9265002-661F-4128-B8D2-2C2F28D52B5F}" srcOrd="2" destOrd="0" presId="urn:microsoft.com/office/officeart/2005/8/layout/list1"/>
    <dgm:cxn modelId="{DA90FEC9-50A8-498A-8FFA-2F9AFDBA9590}" type="presParOf" srcId="{C8574A98-16DB-42DF-B684-50F75F1BEFAA}" destId="{14A5D9D7-07AF-4760-AB2C-C9D2D99F885C}" srcOrd="3" destOrd="0" presId="urn:microsoft.com/office/officeart/2005/8/layout/list1"/>
    <dgm:cxn modelId="{F45AEF90-B418-42C6-B306-D3242F640755}" type="presParOf" srcId="{C8574A98-16DB-42DF-B684-50F75F1BEFAA}" destId="{166D72D3-5A1A-458A-9430-6406231E823F}" srcOrd="4" destOrd="0" presId="urn:microsoft.com/office/officeart/2005/8/layout/list1"/>
    <dgm:cxn modelId="{C2E65A52-DF5B-4E05-8F67-295951AB6786}" type="presParOf" srcId="{166D72D3-5A1A-458A-9430-6406231E823F}" destId="{92E357F1-8FF3-41D4-A201-6FA38129D8CE}" srcOrd="0" destOrd="0" presId="urn:microsoft.com/office/officeart/2005/8/layout/list1"/>
    <dgm:cxn modelId="{A266F8AB-B23A-4110-A458-2CDD285E2D55}" type="presParOf" srcId="{166D72D3-5A1A-458A-9430-6406231E823F}" destId="{96790C15-49B7-4CA3-A248-DBD182D80519}" srcOrd="1" destOrd="0" presId="urn:microsoft.com/office/officeart/2005/8/layout/list1"/>
    <dgm:cxn modelId="{DCD31BE6-B060-4D21-BFCE-A0A09DE4083C}" type="presParOf" srcId="{C8574A98-16DB-42DF-B684-50F75F1BEFAA}" destId="{81057DAB-B249-4001-89EE-64711BAD3EC5}" srcOrd="5" destOrd="0" presId="urn:microsoft.com/office/officeart/2005/8/layout/list1"/>
    <dgm:cxn modelId="{FC48E014-58FF-409C-B103-E99F20FB9BA6}" type="presParOf" srcId="{C8574A98-16DB-42DF-B684-50F75F1BEFAA}" destId="{4BD58EAD-84CE-4B0A-9F91-2B74EC41E125}" srcOrd="6" destOrd="0" presId="urn:microsoft.com/office/officeart/2005/8/layout/list1"/>
    <dgm:cxn modelId="{69765039-832E-4491-8581-083522CED694}" type="presParOf" srcId="{C8574A98-16DB-42DF-B684-50F75F1BEFAA}" destId="{92F62DAF-BEAD-4B36-A50F-1E0A5099C060}" srcOrd="7" destOrd="0" presId="urn:microsoft.com/office/officeart/2005/8/layout/list1"/>
    <dgm:cxn modelId="{77FF81AB-8A24-4FBF-9100-4D0BFFACE84F}" type="presParOf" srcId="{C8574A98-16DB-42DF-B684-50F75F1BEFAA}" destId="{66214915-8348-48A0-A1A4-EE56A78561D9}" srcOrd="8" destOrd="0" presId="urn:microsoft.com/office/officeart/2005/8/layout/list1"/>
    <dgm:cxn modelId="{16FBA7C0-1192-427B-858D-0354744EEE88}" type="presParOf" srcId="{66214915-8348-48A0-A1A4-EE56A78561D9}" destId="{2636FD65-ACC9-470F-84F2-B007B2CA6D0E}" srcOrd="0" destOrd="0" presId="urn:microsoft.com/office/officeart/2005/8/layout/list1"/>
    <dgm:cxn modelId="{5D369694-0709-4EE8-8DAB-CBEFF086084C}" type="presParOf" srcId="{66214915-8348-48A0-A1A4-EE56A78561D9}" destId="{0EEBC9DE-277A-4A10-8570-AD49A8E0E17D}" srcOrd="1" destOrd="0" presId="urn:microsoft.com/office/officeart/2005/8/layout/list1"/>
    <dgm:cxn modelId="{1E8498C4-BC14-4B4D-8ACD-8D86E7E4715D}" type="presParOf" srcId="{C8574A98-16DB-42DF-B684-50F75F1BEFAA}" destId="{F6F5A886-A777-4ECC-AC6C-12BE98853054}" srcOrd="9" destOrd="0" presId="urn:microsoft.com/office/officeart/2005/8/layout/list1"/>
    <dgm:cxn modelId="{7FB636F9-29C0-4AE3-AF19-0E79B985A098}" type="presParOf" srcId="{C8574A98-16DB-42DF-B684-50F75F1BEFAA}" destId="{D9C55A93-B79C-4888-909C-BD18F09CDD92}" srcOrd="10" destOrd="0" presId="urn:microsoft.com/office/officeart/2005/8/layout/list1"/>
    <dgm:cxn modelId="{83327545-F39A-4A14-86A6-B9E8C0ECA59A}" type="presParOf" srcId="{C8574A98-16DB-42DF-B684-50F75F1BEFAA}" destId="{6B03590C-6CE7-40C9-B742-FDFF703F1F14}" srcOrd="11" destOrd="0" presId="urn:microsoft.com/office/officeart/2005/8/layout/list1"/>
    <dgm:cxn modelId="{8AD179D1-8CE6-4168-9620-9E9741F18828}" type="presParOf" srcId="{C8574A98-16DB-42DF-B684-50F75F1BEFAA}" destId="{B956D7BF-B1F8-44CE-ABDA-04398F63B120}" srcOrd="12" destOrd="0" presId="urn:microsoft.com/office/officeart/2005/8/layout/list1"/>
    <dgm:cxn modelId="{CE2FC8E5-F29D-45BA-AA6D-8DC53426DEF9}" type="presParOf" srcId="{B956D7BF-B1F8-44CE-ABDA-04398F63B120}" destId="{B6FEFD75-CDE6-4623-B37D-7420E7409966}" srcOrd="0" destOrd="0" presId="urn:microsoft.com/office/officeart/2005/8/layout/list1"/>
    <dgm:cxn modelId="{130C7621-B27C-4E03-98FF-A2FA24650E43}" type="presParOf" srcId="{B956D7BF-B1F8-44CE-ABDA-04398F63B120}" destId="{269AEE48-1230-4181-8A64-4524236B491E}" srcOrd="1" destOrd="0" presId="urn:microsoft.com/office/officeart/2005/8/layout/list1"/>
    <dgm:cxn modelId="{481DF6E9-D772-4023-9B65-D7BFE1F1C9D7}" type="presParOf" srcId="{C8574A98-16DB-42DF-B684-50F75F1BEFAA}" destId="{D719FF02-17A1-48E1-B8D7-3AF9B61D1E6D}" srcOrd="13" destOrd="0" presId="urn:microsoft.com/office/officeart/2005/8/layout/list1"/>
    <dgm:cxn modelId="{FD678A79-8878-462C-B9F8-A21D083814EA}" type="presParOf" srcId="{C8574A98-16DB-42DF-B684-50F75F1BEFAA}" destId="{2EF2C119-C6CA-4247-993E-4A998DFF5061}" srcOrd="14" destOrd="0" presId="urn:microsoft.com/office/officeart/2005/8/layout/list1"/>
    <dgm:cxn modelId="{8BD5D451-D519-4ED2-A8EA-6A3C87DDB083}" type="presParOf" srcId="{C8574A98-16DB-42DF-B684-50F75F1BEFAA}" destId="{A115A048-DA78-41E6-A305-3C4FC7943518}" srcOrd="15" destOrd="0" presId="urn:microsoft.com/office/officeart/2005/8/layout/list1"/>
    <dgm:cxn modelId="{E386C427-DC9D-47CE-B019-76CC9087A41E}" type="presParOf" srcId="{C8574A98-16DB-42DF-B684-50F75F1BEFAA}" destId="{7456362F-7DE9-434A-A656-A11E875399E6}" srcOrd="16" destOrd="0" presId="urn:microsoft.com/office/officeart/2005/8/layout/list1"/>
    <dgm:cxn modelId="{5F150F93-2881-44FB-9D42-4470AE45D5FC}" type="presParOf" srcId="{7456362F-7DE9-434A-A656-A11E875399E6}" destId="{950167C3-C07D-4B44-A7F5-D92D43755D17}" srcOrd="0" destOrd="0" presId="urn:microsoft.com/office/officeart/2005/8/layout/list1"/>
    <dgm:cxn modelId="{DB8EE513-4E18-4664-AD03-4CAAC0A4F3DE}" type="presParOf" srcId="{7456362F-7DE9-434A-A656-A11E875399E6}" destId="{CB8F5020-05D4-4931-B719-A9A94B78B5D8}" srcOrd="1" destOrd="0" presId="urn:microsoft.com/office/officeart/2005/8/layout/list1"/>
    <dgm:cxn modelId="{CEAB3656-300A-45A0-A6C6-1B8043405621}" type="presParOf" srcId="{C8574A98-16DB-42DF-B684-50F75F1BEFAA}" destId="{243942E5-41B2-4037-8EBE-472534B188D7}" srcOrd="17" destOrd="0" presId="urn:microsoft.com/office/officeart/2005/8/layout/list1"/>
    <dgm:cxn modelId="{284C568E-C549-412A-A3E7-2F5D658630E4}" type="presParOf" srcId="{C8574A98-16DB-42DF-B684-50F75F1BEFAA}" destId="{EEC8942D-C555-487D-9617-85C375B1F7D3}" srcOrd="18" destOrd="0" presId="urn:microsoft.com/office/officeart/2005/8/layout/list1"/>
    <dgm:cxn modelId="{A2A545D3-5477-47FE-9466-3B885D4C0CFF}" type="presParOf" srcId="{C8574A98-16DB-42DF-B684-50F75F1BEFAA}" destId="{C0AFD3BC-DBD4-464E-844F-2C746590547C}" srcOrd="19" destOrd="0" presId="urn:microsoft.com/office/officeart/2005/8/layout/list1"/>
    <dgm:cxn modelId="{215D6DD1-9F28-4513-B738-201BBF97CB5B}" type="presParOf" srcId="{C8574A98-16DB-42DF-B684-50F75F1BEFAA}" destId="{DE6CA432-694E-4DA9-8F1E-509D4E8A2ABF}" srcOrd="20" destOrd="0" presId="urn:microsoft.com/office/officeart/2005/8/layout/list1"/>
    <dgm:cxn modelId="{88A72B07-A537-43E3-956B-C1565FC7FC33}" type="presParOf" srcId="{DE6CA432-694E-4DA9-8F1E-509D4E8A2ABF}" destId="{E8A9AC9E-28B9-4ADA-9746-575C8A70AF81}" srcOrd="0" destOrd="0" presId="urn:microsoft.com/office/officeart/2005/8/layout/list1"/>
    <dgm:cxn modelId="{55BF55BA-B6A5-40BE-B80B-2E9B6105C32E}" type="presParOf" srcId="{DE6CA432-694E-4DA9-8F1E-509D4E8A2ABF}" destId="{E71201FC-A0AC-4D86-8DC4-31FCD65B2C84}" srcOrd="1" destOrd="0" presId="urn:microsoft.com/office/officeart/2005/8/layout/list1"/>
    <dgm:cxn modelId="{E67B415A-4028-4E06-917B-9CF4B490B83F}" type="presParOf" srcId="{C8574A98-16DB-42DF-B684-50F75F1BEFAA}" destId="{BB4A93BC-33B4-4C0F-AD42-305E12B869D7}" srcOrd="21" destOrd="0" presId="urn:microsoft.com/office/officeart/2005/8/layout/list1"/>
    <dgm:cxn modelId="{9E68C69C-29E3-4088-853E-D0E3C5F85EDF}" type="presParOf" srcId="{C8574A98-16DB-42DF-B684-50F75F1BEFAA}" destId="{9A418921-22D8-414C-8582-35A9F1522E8F}" srcOrd="22" destOrd="0" presId="urn:microsoft.com/office/officeart/2005/8/layout/list1"/>
  </dgm:cxnLst>
  <dgm:bg>
    <a:noFill/>
  </dgm:bg>
  <dgm:whole>
    <a:ln>
      <a:solidFill>
        <a:schemeClr val="accent1">
          <a:tint val="10000"/>
        </a:schemeClr>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34BC0B-BCBD-4507-8C03-5B11C0E8DE73}">
      <dsp:nvSpPr>
        <dsp:cNvPr id="0" name=""/>
        <dsp:cNvSpPr/>
      </dsp:nvSpPr>
      <dsp:spPr>
        <a:xfrm>
          <a:off x="2735940" y="518935"/>
          <a:ext cx="1961703" cy="1177022"/>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Sampling</a:t>
          </a:r>
          <a:endParaRPr lang="en-US" sz="2100" kern="1200" dirty="0"/>
        </a:p>
      </dsp:txBody>
      <dsp:txXfrm>
        <a:off x="2770414" y="553409"/>
        <a:ext cx="1892755" cy="1108074"/>
      </dsp:txXfrm>
    </dsp:sp>
    <dsp:sp modelId="{46202B54-1AF3-4493-8203-855ED1B00E7E}">
      <dsp:nvSpPr>
        <dsp:cNvPr id="0" name=""/>
        <dsp:cNvSpPr/>
      </dsp:nvSpPr>
      <dsp:spPr>
        <a:xfrm rot="5384547">
          <a:off x="3604415" y="1664961"/>
          <a:ext cx="231951" cy="486502"/>
        </a:xfrm>
        <a:prstGeom prst="rightArrow">
          <a:avLst>
            <a:gd name="adj1" fmla="val 60000"/>
            <a:gd name="adj2" fmla="val 50000"/>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p3d z="-110000">
          <a:bevelT w="40600" h="20600" prst="relaxedInset"/>
        </a:sp3d>
      </dsp:spPr>
      <dsp:style>
        <a:lnRef idx="0">
          <a:scrgbClr r="0" g="0" b="0"/>
        </a:lnRef>
        <a:fillRef idx="1">
          <a:scrgbClr r="0" g="0" b="0"/>
        </a:fillRef>
        <a:effectRef idx="2">
          <a:scrgbClr r="0" g="0" b="0"/>
        </a:effectRef>
        <a:fontRef idx="minor"/>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a:p>
      </dsp:txBody>
      <dsp:txXfrm rot="-5400000">
        <a:off x="3574283" y="1792237"/>
        <a:ext cx="291902" cy="162366"/>
      </dsp:txXfrm>
    </dsp:sp>
    <dsp:sp modelId="{A9F8C83D-8F22-4139-9879-12A5D4917F1E}">
      <dsp:nvSpPr>
        <dsp:cNvPr id="0" name=""/>
        <dsp:cNvSpPr/>
      </dsp:nvSpPr>
      <dsp:spPr>
        <a:xfrm>
          <a:off x="2743198" y="2133597"/>
          <a:ext cx="1961703" cy="1177022"/>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Reception</a:t>
          </a:r>
          <a:endParaRPr lang="en-US" sz="2100" kern="1200" dirty="0"/>
        </a:p>
      </dsp:txBody>
      <dsp:txXfrm>
        <a:off x="2777672" y="2168071"/>
        <a:ext cx="1892755" cy="1108074"/>
      </dsp:txXfrm>
    </dsp:sp>
    <dsp:sp modelId="{7AA997A1-5A56-4087-9D46-83EF631498C6}">
      <dsp:nvSpPr>
        <dsp:cNvPr id="0" name=""/>
        <dsp:cNvSpPr/>
      </dsp:nvSpPr>
      <dsp:spPr>
        <a:xfrm rot="1890261">
          <a:off x="4761206" y="3198699"/>
          <a:ext cx="274639" cy="486502"/>
        </a:xfrm>
        <a:prstGeom prst="rightArrow">
          <a:avLst>
            <a:gd name="adj1" fmla="val 60000"/>
            <a:gd name="adj2" fmla="val 50000"/>
          </a:avLst>
        </a:prstGeom>
        <a:noFill/>
        <a:ln>
          <a:noFill/>
        </a:ln>
        <a:effectLst>
          <a:outerShdw blurRad="40000" dist="23000" dir="5400000" rotWithShape="0">
            <a:srgbClr val="000000">
              <a:alpha val="35000"/>
            </a:srgbClr>
          </a:outerShdw>
        </a:effectLst>
        <a:sp3d z="-110000">
          <a:bevelT w="40600" h="20600" prst="relaxedInset"/>
        </a:sp3d>
      </dsp:spPr>
      <dsp:style>
        <a:lnRef idx="0">
          <a:scrgbClr r="0" g="0" b="0"/>
        </a:lnRef>
        <a:fillRef idx="1">
          <a:scrgbClr r="0" g="0" b="0"/>
        </a:fillRef>
        <a:effectRef idx="2">
          <a:scrgbClr r="0" g="0" b="0"/>
        </a:effectRef>
        <a:fontRef idx="minor"/>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a:p>
      </dsp:txBody>
      <dsp:txXfrm>
        <a:off x="4767278" y="3274471"/>
        <a:ext cx="192247" cy="291902"/>
      </dsp:txXfrm>
    </dsp:sp>
    <dsp:sp modelId="{E26C8F08-900B-44C1-A06E-5B7D391E6706}">
      <dsp:nvSpPr>
        <dsp:cNvPr id="0" name=""/>
        <dsp:cNvSpPr/>
      </dsp:nvSpPr>
      <dsp:spPr>
        <a:xfrm>
          <a:off x="5105403" y="3581405"/>
          <a:ext cx="1961703" cy="1177022"/>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Determination of moisture content</a:t>
          </a:r>
          <a:endParaRPr lang="en-US" sz="2100" kern="1200" dirty="0"/>
        </a:p>
      </dsp:txBody>
      <dsp:txXfrm>
        <a:off x="5139877" y="3615879"/>
        <a:ext cx="1892755" cy="1108074"/>
      </dsp:txXfrm>
    </dsp:sp>
    <dsp:sp modelId="{88260B5D-71DA-43F6-BC82-B98E706604F7}">
      <dsp:nvSpPr>
        <dsp:cNvPr id="0" name=""/>
        <dsp:cNvSpPr/>
      </dsp:nvSpPr>
      <dsp:spPr>
        <a:xfrm rot="10909102">
          <a:off x="2975850" y="3851815"/>
          <a:ext cx="1505374" cy="486502"/>
        </a:xfrm>
        <a:prstGeom prst="rightArrow">
          <a:avLst>
            <a:gd name="adj1" fmla="val 60000"/>
            <a:gd name="adj2" fmla="val 50000"/>
          </a:avLst>
        </a:prstGeom>
        <a:noFill/>
        <a:ln>
          <a:noFill/>
        </a:ln>
        <a:effectLst>
          <a:outerShdw blurRad="40000" dist="23000" dir="5400000" rotWithShape="0">
            <a:srgbClr val="000000">
              <a:alpha val="35000"/>
            </a:srgbClr>
          </a:outerShdw>
        </a:effectLst>
        <a:sp3d z="-110000">
          <a:bevelT w="40600" h="20600" prst="relaxedInset"/>
        </a:sp3d>
      </dsp:spPr>
      <dsp:style>
        <a:lnRef idx="0">
          <a:scrgbClr r="0" g="0" b="0"/>
        </a:lnRef>
        <a:fillRef idx="1">
          <a:scrgbClr r="0" g="0" b="0"/>
        </a:fillRef>
        <a:effectRef idx="2">
          <a:scrgbClr r="0" g="0" b="0"/>
        </a:effectRef>
        <a:fontRef idx="minor"/>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a:p>
      </dsp:txBody>
      <dsp:txXfrm rot="10800000">
        <a:off x="3121764" y="3951431"/>
        <a:ext cx="1359423" cy="291902"/>
      </dsp:txXfrm>
    </dsp:sp>
    <dsp:sp modelId="{3C7EB2B7-672A-4DD2-9065-C520ABF7CF5D}">
      <dsp:nvSpPr>
        <dsp:cNvPr id="0" name=""/>
        <dsp:cNvSpPr/>
      </dsp:nvSpPr>
      <dsp:spPr>
        <a:xfrm>
          <a:off x="304801" y="3429001"/>
          <a:ext cx="1961703" cy="1177022"/>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Purity analysis</a:t>
          </a:r>
          <a:endParaRPr lang="en-US" sz="2100" kern="1200" dirty="0"/>
        </a:p>
      </dsp:txBody>
      <dsp:txXfrm>
        <a:off x="339275" y="3463475"/>
        <a:ext cx="1892755" cy="1108074"/>
      </dsp:txXfrm>
    </dsp:sp>
    <dsp:sp modelId="{0F04595C-6E31-4B18-890A-3EFA711CD489}">
      <dsp:nvSpPr>
        <dsp:cNvPr id="0" name=""/>
        <dsp:cNvSpPr/>
      </dsp:nvSpPr>
      <dsp:spPr>
        <a:xfrm rot="104143">
          <a:off x="2388072" y="3812109"/>
          <a:ext cx="293164" cy="486502"/>
        </a:xfrm>
        <a:prstGeom prst="rightArrow">
          <a:avLst>
            <a:gd name="adj1" fmla="val 60000"/>
            <a:gd name="adj2" fmla="val 50000"/>
          </a:avLst>
        </a:prstGeom>
        <a:noFill/>
        <a:ln>
          <a:noFill/>
        </a:ln>
        <a:effectLst>
          <a:outerShdw blurRad="40000" dist="23000" dir="5400000" rotWithShape="0">
            <a:srgbClr val="000000">
              <a:alpha val="35000"/>
            </a:srgbClr>
          </a:outerShdw>
        </a:effectLst>
        <a:sp3d z="-110000">
          <a:bevelT w="40600" h="20600" prst="relaxedInset"/>
        </a:sp3d>
      </dsp:spPr>
      <dsp:style>
        <a:lnRef idx="0">
          <a:scrgbClr r="0" g="0" b="0"/>
        </a:lnRef>
        <a:fillRef idx="1">
          <a:scrgbClr r="0" g="0" b="0"/>
        </a:fillRef>
        <a:effectRef idx="2">
          <a:scrgbClr r="0" g="0" b="0"/>
        </a:effectRef>
        <a:fontRef idx="minor"/>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a:p>
      </dsp:txBody>
      <dsp:txXfrm>
        <a:off x="2388092" y="3908077"/>
        <a:ext cx="205215" cy="291902"/>
      </dsp:txXfrm>
    </dsp:sp>
    <dsp:sp modelId="{8DDFE176-181F-44A5-86C5-AE9235A9933D}">
      <dsp:nvSpPr>
        <dsp:cNvPr id="0" name=""/>
        <dsp:cNvSpPr/>
      </dsp:nvSpPr>
      <dsp:spPr>
        <a:xfrm>
          <a:off x="2819391" y="3505201"/>
          <a:ext cx="1961703" cy="1177022"/>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Germination test</a:t>
          </a:r>
          <a:endParaRPr lang="en-US" sz="2100" kern="1200" dirty="0"/>
        </a:p>
      </dsp:txBody>
      <dsp:txXfrm>
        <a:off x="2853865" y="3539675"/>
        <a:ext cx="1892755" cy="1108074"/>
      </dsp:txXfrm>
    </dsp:sp>
    <dsp:sp modelId="{50626634-D7E5-4C40-A2C8-F2C25C7B91A4}">
      <dsp:nvSpPr>
        <dsp:cNvPr id="0" name=""/>
        <dsp:cNvSpPr/>
      </dsp:nvSpPr>
      <dsp:spPr>
        <a:xfrm rot="9025328">
          <a:off x="2142068" y="4643257"/>
          <a:ext cx="522688" cy="486502"/>
        </a:xfrm>
        <a:prstGeom prst="rightArrow">
          <a:avLst>
            <a:gd name="adj1" fmla="val 60000"/>
            <a:gd name="adj2" fmla="val 50000"/>
          </a:avLst>
        </a:prstGeom>
        <a:noFill/>
        <a:ln>
          <a:noFill/>
        </a:ln>
        <a:effectLst>
          <a:outerShdw blurRad="40000" dist="23000" dir="5400000" rotWithShape="0">
            <a:srgbClr val="000000">
              <a:alpha val="35000"/>
            </a:srgbClr>
          </a:outerShdw>
        </a:effectLst>
        <a:sp3d z="-110000">
          <a:bevelT w="40600" h="20600" prst="relaxedInset"/>
        </a:sp3d>
      </dsp:spPr>
      <dsp:style>
        <a:lnRef idx="0">
          <a:scrgbClr r="0" g="0" b="0"/>
        </a:lnRef>
        <a:fillRef idx="1">
          <a:scrgbClr r="0" g="0" b="0"/>
        </a:fillRef>
        <a:effectRef idx="2">
          <a:scrgbClr r="0" g="0" b="0"/>
        </a:effectRef>
        <a:fontRef idx="minor"/>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a:p>
      </dsp:txBody>
      <dsp:txXfrm rot="10800000">
        <a:off x="2278509" y="4704536"/>
        <a:ext cx="376737" cy="291902"/>
      </dsp:txXfrm>
    </dsp:sp>
    <dsp:sp modelId="{312F4F78-8648-4740-9225-6DEE07EEE0BA}">
      <dsp:nvSpPr>
        <dsp:cNvPr id="0" name=""/>
        <dsp:cNvSpPr/>
      </dsp:nvSpPr>
      <dsp:spPr>
        <a:xfrm>
          <a:off x="0" y="5105398"/>
          <a:ext cx="1961703" cy="1177022"/>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CHECK RESULTS </a:t>
          </a:r>
          <a:endParaRPr lang="en-US" sz="2100" kern="1200" dirty="0"/>
        </a:p>
      </dsp:txBody>
      <dsp:txXfrm>
        <a:off x="34474" y="5139872"/>
        <a:ext cx="1892755" cy="1108074"/>
      </dsp:txXfrm>
    </dsp:sp>
    <dsp:sp modelId="{5B048B00-40EB-4C22-83CB-DEDCF9DDCE2C}">
      <dsp:nvSpPr>
        <dsp:cNvPr id="0" name=""/>
        <dsp:cNvSpPr/>
      </dsp:nvSpPr>
      <dsp:spPr>
        <a:xfrm rot="10">
          <a:off x="2150394" y="5450662"/>
          <a:ext cx="454574" cy="486502"/>
        </a:xfrm>
        <a:prstGeom prst="rightArrow">
          <a:avLst>
            <a:gd name="adj1" fmla="val 60000"/>
            <a:gd name="adj2" fmla="val 50000"/>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p3d z="-110000">
          <a:bevelT w="40600" h="20600" prst="relaxedInset"/>
        </a:sp3d>
      </dsp:spPr>
      <dsp:style>
        <a:lnRef idx="0">
          <a:scrgbClr r="0" g="0" b="0"/>
        </a:lnRef>
        <a:fillRef idx="1">
          <a:scrgbClr r="0" g="0" b="0"/>
        </a:fillRef>
        <a:effectRef idx="2">
          <a:scrgbClr r="0" g="0" b="0"/>
        </a:effectRef>
        <a:fontRef idx="minor"/>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a:p>
      </dsp:txBody>
      <dsp:txXfrm>
        <a:off x="2150394" y="5547962"/>
        <a:ext cx="318202" cy="291902"/>
      </dsp:txXfrm>
    </dsp:sp>
    <dsp:sp modelId="{6B7A86D3-F3A7-435D-B0FC-45DCF7DB5F83}">
      <dsp:nvSpPr>
        <dsp:cNvPr id="0" name=""/>
        <dsp:cNvSpPr/>
      </dsp:nvSpPr>
      <dsp:spPr>
        <a:xfrm>
          <a:off x="2819391" y="5105406"/>
          <a:ext cx="1961703" cy="1177022"/>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Preparing official documents</a:t>
          </a:r>
          <a:endParaRPr lang="en-US" sz="2100" kern="1200" dirty="0"/>
        </a:p>
      </dsp:txBody>
      <dsp:txXfrm>
        <a:off x="2853865" y="5139880"/>
        <a:ext cx="1892755" cy="1108074"/>
      </dsp:txXfrm>
    </dsp:sp>
    <dsp:sp modelId="{355CAC56-E1D6-4963-9B8D-50B51A48BA4F}">
      <dsp:nvSpPr>
        <dsp:cNvPr id="0" name=""/>
        <dsp:cNvSpPr/>
      </dsp:nvSpPr>
      <dsp:spPr>
        <a:xfrm>
          <a:off x="4869204" y="5450665"/>
          <a:ext cx="212265" cy="486502"/>
        </a:xfrm>
        <a:prstGeom prst="rightArrow">
          <a:avLst>
            <a:gd name="adj1" fmla="val 60000"/>
            <a:gd name="adj2" fmla="val 50000"/>
          </a:avLst>
        </a:prstGeom>
        <a:solidFill>
          <a:schemeClr val="accent1">
            <a:tint val="60000"/>
            <a:hueOff val="0"/>
            <a:satOff val="0"/>
            <a:lumOff val="0"/>
            <a:alphaOff val="0"/>
          </a:schemeClr>
        </a:solidFill>
        <a:ln>
          <a:noFill/>
        </a:ln>
        <a:effectLst>
          <a:outerShdw blurRad="40000" dist="23000" dir="5400000" rotWithShape="0">
            <a:srgbClr val="000000">
              <a:alpha val="35000"/>
            </a:srgbClr>
          </a:outerShdw>
        </a:effectLst>
        <a:sp3d z="-110000">
          <a:bevelT w="40600" h="20600" prst="relaxedInset"/>
        </a:sp3d>
      </dsp:spPr>
      <dsp:style>
        <a:lnRef idx="0">
          <a:scrgbClr r="0" g="0" b="0"/>
        </a:lnRef>
        <a:fillRef idx="1">
          <a:scrgbClr r="0" g="0" b="0"/>
        </a:fillRef>
        <a:effectRef idx="2">
          <a:scrgbClr r="0" g="0" b="0"/>
        </a:effectRef>
        <a:fontRef idx="minor"/>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en-US" sz="2100" kern="1200"/>
        </a:p>
      </dsp:txBody>
      <dsp:txXfrm>
        <a:off x="4869204" y="5547965"/>
        <a:ext cx="148586" cy="291902"/>
      </dsp:txXfrm>
    </dsp:sp>
    <dsp:sp modelId="{AD5DB1F0-97DA-4ABA-9EE4-CC5CFF8837BE}">
      <dsp:nvSpPr>
        <dsp:cNvPr id="0" name=""/>
        <dsp:cNvSpPr/>
      </dsp:nvSpPr>
      <dsp:spPr>
        <a:xfrm>
          <a:off x="5181596" y="5105406"/>
          <a:ext cx="1961703" cy="1177022"/>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en-US" sz="2100" kern="1200" dirty="0" smtClean="0"/>
            <a:t>QC and release</a:t>
          </a:r>
          <a:endParaRPr lang="en-US" sz="2100" kern="1200" dirty="0"/>
        </a:p>
      </dsp:txBody>
      <dsp:txXfrm>
        <a:off x="5216070" y="5139880"/>
        <a:ext cx="1892755" cy="110807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265002-661F-4128-B8D2-2C2F28D52B5F}">
      <dsp:nvSpPr>
        <dsp:cNvPr id="0" name=""/>
        <dsp:cNvSpPr/>
      </dsp:nvSpPr>
      <dsp:spPr>
        <a:xfrm>
          <a:off x="0" y="303794"/>
          <a:ext cx="5181600" cy="793800"/>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2150" tIns="291592" rIns="402150"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t>Recording</a:t>
          </a:r>
          <a:endParaRPr lang="en-US" sz="1400" kern="1200" dirty="0"/>
        </a:p>
        <a:p>
          <a:pPr marL="114300" lvl="1" indent="-114300" algn="l" defTabSz="622300">
            <a:lnSpc>
              <a:spcPct val="90000"/>
            </a:lnSpc>
            <a:spcBef>
              <a:spcPct val="0"/>
            </a:spcBef>
            <a:spcAft>
              <a:spcPct val="15000"/>
            </a:spcAft>
            <a:buChar char="••"/>
          </a:pPr>
          <a:r>
            <a:rPr lang="en-US" sz="1400" kern="1200" dirty="0" smtClean="0"/>
            <a:t>Weight analysis of received seeds</a:t>
          </a:r>
          <a:endParaRPr lang="en-US" sz="1400" kern="1200" dirty="0"/>
        </a:p>
      </dsp:txBody>
      <dsp:txXfrm>
        <a:off x="0" y="303794"/>
        <a:ext cx="5181600" cy="793800"/>
      </dsp:txXfrm>
    </dsp:sp>
    <dsp:sp modelId="{726C6D71-3D46-417F-820B-FB18B2B35305}">
      <dsp:nvSpPr>
        <dsp:cNvPr id="0" name=""/>
        <dsp:cNvSpPr/>
      </dsp:nvSpPr>
      <dsp:spPr>
        <a:xfrm>
          <a:off x="259080" y="97154"/>
          <a:ext cx="3627120" cy="41328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097" tIns="0" rIns="137097" bIns="0" numCol="1" spcCol="1270" anchor="ctr" anchorCtr="0">
          <a:noAutofit/>
        </a:bodyPr>
        <a:lstStyle/>
        <a:p>
          <a:pPr lvl="0" algn="l" defTabSz="622300">
            <a:lnSpc>
              <a:spcPct val="90000"/>
            </a:lnSpc>
            <a:spcBef>
              <a:spcPct val="0"/>
            </a:spcBef>
            <a:spcAft>
              <a:spcPct val="35000"/>
            </a:spcAft>
          </a:pPr>
          <a:r>
            <a:rPr lang="en-US" sz="1400" kern="1200" dirty="0" smtClean="0">
              <a:solidFill>
                <a:schemeClr val="tx1"/>
              </a:solidFill>
            </a:rPr>
            <a:t>Sample reception</a:t>
          </a:r>
          <a:endParaRPr lang="en-US" sz="1400" kern="1200" dirty="0">
            <a:solidFill>
              <a:schemeClr val="tx1"/>
            </a:solidFill>
          </a:endParaRPr>
        </a:p>
      </dsp:txBody>
      <dsp:txXfrm>
        <a:off x="279255" y="117329"/>
        <a:ext cx="3586770" cy="372930"/>
      </dsp:txXfrm>
    </dsp:sp>
    <dsp:sp modelId="{4BD58EAD-84CE-4B0A-9F91-2B74EC41E125}">
      <dsp:nvSpPr>
        <dsp:cNvPr id="0" name=""/>
        <dsp:cNvSpPr/>
      </dsp:nvSpPr>
      <dsp:spPr>
        <a:xfrm>
          <a:off x="0" y="1379834"/>
          <a:ext cx="5181600" cy="584325"/>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2150" tIns="291592" rIns="402150"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t>Sampling reduction</a:t>
          </a:r>
          <a:endParaRPr lang="en-US" sz="1400" kern="1200" dirty="0"/>
        </a:p>
      </dsp:txBody>
      <dsp:txXfrm>
        <a:off x="0" y="1379834"/>
        <a:ext cx="5181600" cy="584325"/>
      </dsp:txXfrm>
    </dsp:sp>
    <dsp:sp modelId="{96790C15-49B7-4CA3-A248-DBD182D80519}">
      <dsp:nvSpPr>
        <dsp:cNvPr id="0" name=""/>
        <dsp:cNvSpPr/>
      </dsp:nvSpPr>
      <dsp:spPr>
        <a:xfrm>
          <a:off x="259080" y="1173194"/>
          <a:ext cx="3627120" cy="41328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097" tIns="0" rIns="137097" bIns="0" numCol="1" spcCol="1270" anchor="ctr" anchorCtr="0">
          <a:noAutofit/>
        </a:bodyPr>
        <a:lstStyle/>
        <a:p>
          <a:pPr lvl="0" algn="l" defTabSz="622300">
            <a:lnSpc>
              <a:spcPct val="90000"/>
            </a:lnSpc>
            <a:spcBef>
              <a:spcPct val="0"/>
            </a:spcBef>
            <a:spcAft>
              <a:spcPct val="35000"/>
            </a:spcAft>
          </a:pPr>
          <a:r>
            <a:rPr lang="en-US" sz="1400" kern="1200" dirty="0" smtClean="0">
              <a:solidFill>
                <a:schemeClr val="tx1"/>
              </a:solidFill>
            </a:rPr>
            <a:t>Grinding</a:t>
          </a:r>
          <a:endParaRPr lang="en-US" sz="1400" kern="1200" dirty="0">
            <a:solidFill>
              <a:schemeClr val="tx1"/>
            </a:solidFill>
          </a:endParaRPr>
        </a:p>
      </dsp:txBody>
      <dsp:txXfrm>
        <a:off x="279255" y="1193369"/>
        <a:ext cx="3586770" cy="372930"/>
      </dsp:txXfrm>
    </dsp:sp>
    <dsp:sp modelId="{D9C55A93-B79C-4888-909C-BD18F09CDD92}">
      <dsp:nvSpPr>
        <dsp:cNvPr id="0" name=""/>
        <dsp:cNvSpPr/>
      </dsp:nvSpPr>
      <dsp:spPr>
        <a:xfrm>
          <a:off x="0" y="2246400"/>
          <a:ext cx="5181600" cy="793800"/>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2150" tIns="291592" rIns="402150"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smtClean="0"/>
            <a:t>Obtaining laboratory sample </a:t>
          </a:r>
          <a:endParaRPr lang="en-US" sz="1400" kern="1200" dirty="0"/>
        </a:p>
        <a:p>
          <a:pPr marL="114300" lvl="1" indent="-114300" algn="l" defTabSz="622300">
            <a:lnSpc>
              <a:spcPct val="90000"/>
            </a:lnSpc>
            <a:spcBef>
              <a:spcPct val="0"/>
            </a:spcBef>
            <a:spcAft>
              <a:spcPct val="15000"/>
            </a:spcAft>
            <a:buChar char="••"/>
          </a:pPr>
          <a:r>
            <a:rPr lang="en-US" sz="1400" kern="1200" dirty="0" smtClean="0"/>
            <a:t>Storing working sample</a:t>
          </a:r>
          <a:endParaRPr lang="en-US" sz="1400" kern="1200" dirty="0"/>
        </a:p>
      </dsp:txBody>
      <dsp:txXfrm>
        <a:off x="0" y="2246400"/>
        <a:ext cx="5181600" cy="793800"/>
      </dsp:txXfrm>
    </dsp:sp>
    <dsp:sp modelId="{0EEBC9DE-277A-4A10-8570-AD49A8E0E17D}">
      <dsp:nvSpPr>
        <dsp:cNvPr id="0" name=""/>
        <dsp:cNvSpPr/>
      </dsp:nvSpPr>
      <dsp:spPr>
        <a:xfrm>
          <a:off x="259080" y="2039760"/>
          <a:ext cx="3627120" cy="41328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097" tIns="0" rIns="137097" bIns="0" numCol="1" spcCol="1270" anchor="ctr" anchorCtr="0">
          <a:noAutofit/>
        </a:bodyPr>
        <a:lstStyle/>
        <a:p>
          <a:pPr lvl="0" algn="l" defTabSz="622300">
            <a:lnSpc>
              <a:spcPct val="90000"/>
            </a:lnSpc>
            <a:spcBef>
              <a:spcPct val="0"/>
            </a:spcBef>
            <a:spcAft>
              <a:spcPct val="35000"/>
            </a:spcAft>
          </a:pPr>
          <a:r>
            <a:rPr lang="en-US" sz="1400" kern="1200" dirty="0" smtClean="0">
              <a:solidFill>
                <a:schemeClr val="tx1"/>
              </a:solidFill>
            </a:rPr>
            <a:t>Weight analysis </a:t>
          </a:r>
          <a:endParaRPr lang="en-US" sz="1400" kern="1200" dirty="0">
            <a:solidFill>
              <a:schemeClr val="tx1"/>
            </a:solidFill>
          </a:endParaRPr>
        </a:p>
      </dsp:txBody>
      <dsp:txXfrm>
        <a:off x="279255" y="2059935"/>
        <a:ext cx="3586770" cy="372930"/>
      </dsp:txXfrm>
    </dsp:sp>
    <dsp:sp modelId="{2EF2C119-C6CA-4247-993E-4A998DFF5061}">
      <dsp:nvSpPr>
        <dsp:cNvPr id="0" name=""/>
        <dsp:cNvSpPr/>
      </dsp:nvSpPr>
      <dsp:spPr>
        <a:xfrm>
          <a:off x="0" y="3322440"/>
          <a:ext cx="5181600" cy="793800"/>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2150" tIns="291592" rIns="402150"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err="1" smtClean="0"/>
            <a:t>Makeray</a:t>
          </a:r>
          <a:r>
            <a:rPr lang="en-US" sz="1400" kern="1200" dirty="0" smtClean="0"/>
            <a:t> Nagel Kit</a:t>
          </a:r>
          <a:endParaRPr lang="en-US" sz="1400" kern="1200" dirty="0"/>
        </a:p>
        <a:p>
          <a:pPr marL="114300" lvl="1" indent="-114300" algn="l" defTabSz="622300">
            <a:lnSpc>
              <a:spcPct val="90000"/>
            </a:lnSpc>
            <a:spcBef>
              <a:spcPct val="0"/>
            </a:spcBef>
            <a:spcAft>
              <a:spcPct val="15000"/>
            </a:spcAft>
            <a:buChar char="••"/>
          </a:pPr>
          <a:r>
            <a:rPr lang="en-US" sz="1400" kern="1200" dirty="0" smtClean="0"/>
            <a:t>DNA storage -20°C</a:t>
          </a:r>
          <a:endParaRPr lang="en-US" sz="1400" kern="1200" dirty="0"/>
        </a:p>
      </dsp:txBody>
      <dsp:txXfrm>
        <a:off x="0" y="3322440"/>
        <a:ext cx="5181600" cy="793800"/>
      </dsp:txXfrm>
    </dsp:sp>
    <dsp:sp modelId="{269AEE48-1230-4181-8A64-4524236B491E}">
      <dsp:nvSpPr>
        <dsp:cNvPr id="0" name=""/>
        <dsp:cNvSpPr/>
      </dsp:nvSpPr>
      <dsp:spPr>
        <a:xfrm>
          <a:off x="259080" y="3115800"/>
          <a:ext cx="3627120" cy="41328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097" tIns="0" rIns="137097" bIns="0" numCol="1" spcCol="1270" anchor="ctr" anchorCtr="0">
          <a:noAutofit/>
        </a:bodyPr>
        <a:lstStyle/>
        <a:p>
          <a:pPr lvl="0" algn="l" defTabSz="622300">
            <a:lnSpc>
              <a:spcPct val="90000"/>
            </a:lnSpc>
            <a:spcBef>
              <a:spcPct val="0"/>
            </a:spcBef>
            <a:spcAft>
              <a:spcPct val="35000"/>
            </a:spcAft>
          </a:pPr>
          <a:r>
            <a:rPr lang="en-US" sz="1400" kern="1200" dirty="0" smtClean="0">
              <a:solidFill>
                <a:schemeClr val="tx1"/>
              </a:solidFill>
            </a:rPr>
            <a:t>DNA extraction</a:t>
          </a:r>
          <a:endParaRPr lang="en-US" sz="1400" kern="1200" dirty="0">
            <a:solidFill>
              <a:schemeClr val="tx1"/>
            </a:solidFill>
          </a:endParaRPr>
        </a:p>
      </dsp:txBody>
      <dsp:txXfrm>
        <a:off x="279255" y="3135975"/>
        <a:ext cx="3586770" cy="372930"/>
      </dsp:txXfrm>
    </dsp:sp>
    <dsp:sp modelId="{EEC8942D-C555-487D-9617-85C375B1F7D3}">
      <dsp:nvSpPr>
        <dsp:cNvPr id="0" name=""/>
        <dsp:cNvSpPr/>
      </dsp:nvSpPr>
      <dsp:spPr>
        <a:xfrm>
          <a:off x="0" y="4398480"/>
          <a:ext cx="5181600" cy="352800"/>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B8F5020-05D4-4931-B719-A9A94B78B5D8}">
      <dsp:nvSpPr>
        <dsp:cNvPr id="0" name=""/>
        <dsp:cNvSpPr/>
      </dsp:nvSpPr>
      <dsp:spPr>
        <a:xfrm>
          <a:off x="259080" y="4191840"/>
          <a:ext cx="3627120" cy="41328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097" tIns="0" rIns="137097" bIns="0" numCol="1" spcCol="1270" anchor="ctr" anchorCtr="0">
          <a:noAutofit/>
        </a:bodyPr>
        <a:lstStyle/>
        <a:p>
          <a:pPr lvl="0" algn="l" defTabSz="622300">
            <a:lnSpc>
              <a:spcPct val="90000"/>
            </a:lnSpc>
            <a:spcBef>
              <a:spcPct val="0"/>
            </a:spcBef>
            <a:spcAft>
              <a:spcPct val="35000"/>
            </a:spcAft>
          </a:pPr>
          <a:r>
            <a:rPr lang="en-US" sz="1400" kern="1200" dirty="0" err="1" smtClean="0">
              <a:solidFill>
                <a:schemeClr val="tx1"/>
              </a:solidFill>
            </a:rPr>
            <a:t>qPCR</a:t>
          </a:r>
          <a:r>
            <a:rPr lang="en-US" sz="1400" kern="1200" dirty="0" smtClean="0">
              <a:solidFill>
                <a:schemeClr val="tx1"/>
              </a:solidFill>
            </a:rPr>
            <a:t>/PCR experiment setup</a:t>
          </a:r>
          <a:endParaRPr lang="en-US" sz="1400" kern="1200" dirty="0">
            <a:solidFill>
              <a:schemeClr val="tx1"/>
            </a:solidFill>
          </a:endParaRPr>
        </a:p>
      </dsp:txBody>
      <dsp:txXfrm>
        <a:off x="279255" y="4212015"/>
        <a:ext cx="3586770" cy="372930"/>
      </dsp:txXfrm>
    </dsp:sp>
    <dsp:sp modelId="{9A418921-22D8-414C-8582-35A9F1522E8F}">
      <dsp:nvSpPr>
        <dsp:cNvPr id="0" name=""/>
        <dsp:cNvSpPr/>
      </dsp:nvSpPr>
      <dsp:spPr>
        <a:xfrm>
          <a:off x="0" y="5033520"/>
          <a:ext cx="5181600" cy="584325"/>
        </a:xfrm>
        <a:prstGeom prst="rect">
          <a:avLst/>
        </a:prstGeom>
        <a:solidFill>
          <a:schemeClr val="lt1">
            <a:alpha val="90000"/>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02150" tIns="291592" rIns="402150" bIns="99568" numCol="1" spcCol="1270" anchor="t" anchorCtr="0">
          <a:noAutofit/>
        </a:bodyPr>
        <a:lstStyle/>
        <a:p>
          <a:pPr marL="114300" lvl="1" indent="-114300" algn="l" defTabSz="622300">
            <a:lnSpc>
              <a:spcPct val="90000"/>
            </a:lnSpc>
            <a:spcBef>
              <a:spcPct val="0"/>
            </a:spcBef>
            <a:spcAft>
              <a:spcPct val="15000"/>
            </a:spcAft>
            <a:buChar char="••"/>
          </a:pPr>
          <a:r>
            <a:rPr lang="en-US" sz="1400" kern="1200" dirty="0" err="1" smtClean="0"/>
            <a:t>TaqMan</a:t>
          </a:r>
          <a:r>
            <a:rPr lang="en-US" sz="1400" kern="1200" dirty="0" smtClean="0"/>
            <a:t> probe on ROCHE </a:t>
          </a:r>
          <a:r>
            <a:rPr lang="en-US" sz="1400" kern="1200" dirty="0" err="1" smtClean="0"/>
            <a:t>LightCycler</a:t>
          </a:r>
          <a:r>
            <a:rPr lang="en-US" sz="1400" kern="1200" dirty="0" smtClean="0"/>
            <a:t> 480 II</a:t>
          </a:r>
          <a:endParaRPr lang="en-US" sz="1400" kern="1200" dirty="0"/>
        </a:p>
      </dsp:txBody>
      <dsp:txXfrm>
        <a:off x="0" y="5033520"/>
        <a:ext cx="5181600" cy="584325"/>
      </dsp:txXfrm>
    </dsp:sp>
    <dsp:sp modelId="{E71201FC-A0AC-4D86-8DC4-31FCD65B2C84}">
      <dsp:nvSpPr>
        <dsp:cNvPr id="0" name=""/>
        <dsp:cNvSpPr/>
      </dsp:nvSpPr>
      <dsp:spPr>
        <a:xfrm>
          <a:off x="259080" y="4826880"/>
          <a:ext cx="3627120" cy="41328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097" tIns="0" rIns="137097" bIns="0" numCol="1" spcCol="1270" anchor="ctr" anchorCtr="0">
          <a:noAutofit/>
        </a:bodyPr>
        <a:lstStyle/>
        <a:p>
          <a:pPr lvl="0" algn="l" defTabSz="622300">
            <a:lnSpc>
              <a:spcPct val="90000"/>
            </a:lnSpc>
            <a:spcBef>
              <a:spcPct val="0"/>
            </a:spcBef>
            <a:spcAft>
              <a:spcPct val="35000"/>
            </a:spcAft>
          </a:pPr>
          <a:r>
            <a:rPr lang="en-US" sz="1400" kern="1200" dirty="0" smtClean="0">
              <a:solidFill>
                <a:schemeClr val="tx1"/>
              </a:solidFill>
            </a:rPr>
            <a:t>Quantification / Semi-quantitative PCR</a:t>
          </a:r>
          <a:endParaRPr lang="en-US" sz="1400" kern="1200" dirty="0">
            <a:solidFill>
              <a:schemeClr val="tx1"/>
            </a:solidFill>
          </a:endParaRPr>
        </a:p>
      </dsp:txBody>
      <dsp:txXfrm>
        <a:off x="279255" y="4847055"/>
        <a:ext cx="3586770" cy="372930"/>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07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Se face clic pentru editarea stilurilor textului Coordonatorului</a:t>
            </a:r>
          </a:p>
          <a:p>
            <a:pPr lvl="1"/>
            <a:r>
              <a:rPr lang="en-US" noProof="0" smtClean="0"/>
              <a:t>Nivelul secund</a:t>
            </a:r>
          </a:p>
          <a:p>
            <a:pPr lvl="2"/>
            <a:r>
              <a:rPr lang="en-US" noProof="0" smtClean="0"/>
              <a:t>Al treilea nivel</a:t>
            </a:r>
          </a:p>
          <a:p>
            <a:pPr lvl="3"/>
            <a:r>
              <a:rPr lang="en-US" noProof="0" smtClean="0"/>
              <a:t>Al patrulea nivel</a:t>
            </a:r>
          </a:p>
          <a:p>
            <a:pPr lvl="4"/>
            <a:r>
              <a:rPr lang="en-US" noProof="0" smtClean="0"/>
              <a:t>Al cincilea nivel</a:t>
            </a:r>
          </a:p>
        </p:txBody>
      </p:sp>
      <p:sp>
        <p:nvSpPr>
          <p:cNvPr id="307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307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03896522-A7C9-4E82-B935-4F1B5815DE68}" type="slidenum">
              <a:rPr lang="en-US"/>
              <a:pPr>
                <a:defRPr/>
              </a:pPr>
              <a:t>‹#›</a:t>
            </a:fld>
            <a:endParaRPr lang="en-US"/>
          </a:p>
        </p:txBody>
      </p:sp>
    </p:spTree>
    <p:extLst>
      <p:ext uri="{BB962C8B-B14F-4D97-AF65-F5344CB8AC3E}">
        <p14:creationId xmlns:p14="http://schemas.microsoft.com/office/powerpoint/2010/main" val="13752068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a:ln/>
        </p:spPr>
      </p:sp>
      <p:sp>
        <p:nvSpPr>
          <p:cNvPr id="6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6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3DA07ED-1665-4E2F-A40F-9D8F114D102B}" type="slidenum">
              <a:rPr lang="en-US" altLang="en-US" smtClean="0"/>
              <a:pPr/>
              <a:t>3</a:t>
            </a:fld>
            <a:endParaRPr lang="en-US" altLang="en-US" smtClean="0"/>
          </a:p>
        </p:txBody>
      </p:sp>
    </p:spTree>
    <p:extLst>
      <p:ext uri="{BB962C8B-B14F-4D97-AF65-F5344CB8AC3E}">
        <p14:creationId xmlns:p14="http://schemas.microsoft.com/office/powerpoint/2010/main" val="7997400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4FC3AB0-72CC-40A5-AAC9-76F8BEAC8A24}" type="slidenum">
              <a:rPr lang="en-US" altLang="en-US" smtClean="0"/>
              <a:pPr/>
              <a:t>5</a:t>
            </a:fld>
            <a:endParaRPr lang="en-US" altLang="en-US" smtClean="0"/>
          </a:p>
        </p:txBody>
      </p:sp>
    </p:spTree>
    <p:extLst>
      <p:ext uri="{BB962C8B-B14F-4D97-AF65-F5344CB8AC3E}">
        <p14:creationId xmlns:p14="http://schemas.microsoft.com/office/powerpoint/2010/main" val="5436124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a:ln/>
        </p:spPr>
      </p:sp>
      <p:sp>
        <p:nvSpPr>
          <p:cNvPr id="13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13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EC87738-9390-41AB-B246-FF183335896D}" type="slidenum">
              <a:rPr lang="en-US" altLang="en-US" smtClean="0"/>
              <a:pPr/>
              <a:t>8</a:t>
            </a:fld>
            <a:endParaRPr lang="en-US" altLang="en-US" smtClean="0"/>
          </a:p>
        </p:txBody>
      </p:sp>
    </p:spTree>
    <p:extLst>
      <p:ext uri="{BB962C8B-B14F-4D97-AF65-F5344CB8AC3E}">
        <p14:creationId xmlns:p14="http://schemas.microsoft.com/office/powerpoint/2010/main" val="2856409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u diapozitiv">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ro-RO" smtClean="0"/>
              <a:t>Clic pentru editare stil titlu</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o-RO" smtClean="0"/>
              <a:t>Clic pentru a edita stilul de subtitlu</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FF5572E-B39A-4592-8179-EB56F47CAA95}" type="slidenum">
              <a:rPr lang="en-US"/>
              <a:pPr>
                <a:defRPr/>
              </a:pPr>
              <a:t>‹#›</a:t>
            </a:fld>
            <a:endParaRPr lang="en-US"/>
          </a:p>
        </p:txBody>
      </p:sp>
    </p:spTree>
    <p:extLst>
      <p:ext uri="{BB962C8B-B14F-4D97-AF65-F5344CB8AC3E}">
        <p14:creationId xmlns:p14="http://schemas.microsoft.com/office/powerpoint/2010/main" val="376535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mtClean="0"/>
              <a:t>Clic pentru editare stil titlu</a:t>
            </a:r>
            <a:endParaRPr lang="en-US"/>
          </a:p>
        </p:txBody>
      </p:sp>
      <p:sp>
        <p:nvSpPr>
          <p:cNvPr id="3" name="Vertical Text Placeholder 2"/>
          <p:cNvSpPr>
            <a:spLocks noGrp="1"/>
          </p:cNvSpPr>
          <p:nvPr>
            <p:ph type="body" orient="vert" idx="1"/>
          </p:nvPr>
        </p:nvSpPr>
        <p:spPr/>
        <p:txBody>
          <a:bodyPr vert="eaVert"/>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6CBED87-3782-45D2-A925-23E5E220ABF9}" type="slidenum">
              <a:rPr lang="en-US"/>
              <a:pPr>
                <a:defRPr/>
              </a:pPr>
              <a:t>‹#›</a:t>
            </a:fld>
            <a:endParaRPr lang="en-US"/>
          </a:p>
        </p:txBody>
      </p:sp>
    </p:spTree>
    <p:extLst>
      <p:ext uri="{BB962C8B-B14F-4D97-AF65-F5344CB8AC3E}">
        <p14:creationId xmlns:p14="http://schemas.microsoft.com/office/powerpoint/2010/main" val="3747390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o-RO" smtClean="0"/>
              <a:t>Clic pentru editare stil titlu</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773C47E-80FB-4F8F-9D9B-A5CDB460DAA6}" type="slidenum">
              <a:rPr lang="en-US"/>
              <a:pPr>
                <a:defRPr/>
              </a:pPr>
              <a:t>‹#›</a:t>
            </a:fld>
            <a:endParaRPr lang="en-US"/>
          </a:p>
        </p:txBody>
      </p:sp>
    </p:spTree>
    <p:extLst>
      <p:ext uri="{BB962C8B-B14F-4D97-AF65-F5344CB8AC3E}">
        <p14:creationId xmlns:p14="http://schemas.microsoft.com/office/powerpoint/2010/main" val="10399164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u și tabel">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ro-RO" smtClean="0"/>
              <a:t>Clic pentru editare stil titlu</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ro-RO" noProof="0" smtClean="0"/>
              <a:t>Faceți clic pe pictogramă pentru a adăuga un tabel</a:t>
            </a:r>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BEE3F58-215B-44C9-8343-70AB52503DF3}" type="slidenum">
              <a:rPr lang="en-US"/>
              <a:pPr>
                <a:defRPr/>
              </a:pPr>
              <a:t>‹#›</a:t>
            </a:fld>
            <a:endParaRPr lang="en-US"/>
          </a:p>
        </p:txBody>
      </p:sp>
    </p:spTree>
    <p:extLst>
      <p:ext uri="{BB962C8B-B14F-4D97-AF65-F5344CB8AC3E}">
        <p14:creationId xmlns:p14="http://schemas.microsoft.com/office/powerpoint/2010/main" val="1928786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mtClean="0"/>
              <a:t>Clic pentru editare stil titlu</a:t>
            </a:r>
            <a:endParaRPr lang="en-US"/>
          </a:p>
        </p:txBody>
      </p:sp>
      <p:sp>
        <p:nvSpPr>
          <p:cNvPr id="3" name="Content Placeholder 2"/>
          <p:cNvSpPr>
            <a:spLocks noGrp="1"/>
          </p:cNvSpPr>
          <p:nvPr>
            <p:ph idx="1"/>
          </p:nvPr>
        </p:nvSpPr>
        <p:spPr/>
        <p:txBody>
          <a:bodyPr/>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94A3F41-C278-4C19-A9C8-E72F9A48EE2B}" type="slidenum">
              <a:rPr lang="en-US"/>
              <a:pPr>
                <a:defRPr/>
              </a:pPr>
              <a:t>‹#›</a:t>
            </a:fld>
            <a:endParaRPr lang="en-US"/>
          </a:p>
        </p:txBody>
      </p:sp>
    </p:spTree>
    <p:extLst>
      <p:ext uri="{BB962C8B-B14F-4D97-AF65-F5344CB8AC3E}">
        <p14:creationId xmlns:p14="http://schemas.microsoft.com/office/powerpoint/2010/main" val="634647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ro-RO" smtClean="0"/>
              <a:t>Clic pentru editare stil titlu</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o-RO" smtClean="0"/>
              <a:t>Clic pentru editare stiluri text Coordonator</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80770E9-D141-475D-8289-A7E21C1169D8}" type="slidenum">
              <a:rPr lang="en-US"/>
              <a:pPr>
                <a:defRPr/>
              </a:pPr>
              <a:t>‹#›</a:t>
            </a:fld>
            <a:endParaRPr lang="en-US"/>
          </a:p>
        </p:txBody>
      </p:sp>
    </p:spTree>
    <p:extLst>
      <p:ext uri="{BB962C8B-B14F-4D97-AF65-F5344CB8AC3E}">
        <p14:creationId xmlns:p14="http://schemas.microsoft.com/office/powerpoint/2010/main" val="246268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mtClean="0"/>
              <a:t>Clic pentru editare stil titlu</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0520F09-F922-4C1E-B1A2-1246D2AB058E}" type="slidenum">
              <a:rPr lang="en-US"/>
              <a:pPr>
                <a:defRPr/>
              </a:pPr>
              <a:t>‹#›</a:t>
            </a:fld>
            <a:endParaRPr lang="en-US"/>
          </a:p>
        </p:txBody>
      </p:sp>
    </p:spTree>
    <p:extLst>
      <p:ext uri="{BB962C8B-B14F-4D97-AF65-F5344CB8AC3E}">
        <p14:creationId xmlns:p14="http://schemas.microsoft.com/office/powerpoint/2010/main" val="507094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o-RO" smtClean="0"/>
              <a:t>Clic pentru editare stil titlu</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smtClean="0"/>
              <a:t>Clic pentru editare stiluri text Coordonator</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smtClean="0"/>
              <a:t>Clic pentru editare stiluri text Coordonator</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9DA8F8A-A591-4B69-8A63-8D28E087EA4D}" type="slidenum">
              <a:rPr lang="en-US"/>
              <a:pPr>
                <a:defRPr/>
              </a:pPr>
              <a:t>‹#›</a:t>
            </a:fld>
            <a:endParaRPr lang="en-US"/>
          </a:p>
        </p:txBody>
      </p:sp>
    </p:spTree>
    <p:extLst>
      <p:ext uri="{BB962C8B-B14F-4D97-AF65-F5344CB8AC3E}">
        <p14:creationId xmlns:p14="http://schemas.microsoft.com/office/powerpoint/2010/main" val="3235215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smtClean="0"/>
              <a:t>Clic pentru editare stil titlu</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4F71CF5-EFAF-4CC6-AB02-FE0E05B44AEC}" type="slidenum">
              <a:rPr lang="en-US"/>
              <a:pPr>
                <a:defRPr/>
              </a:pPr>
              <a:t>‹#›</a:t>
            </a:fld>
            <a:endParaRPr lang="en-US"/>
          </a:p>
        </p:txBody>
      </p:sp>
    </p:spTree>
    <p:extLst>
      <p:ext uri="{BB962C8B-B14F-4D97-AF65-F5344CB8AC3E}">
        <p14:creationId xmlns:p14="http://schemas.microsoft.com/office/powerpoint/2010/main" val="1133262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8B32EC3-E700-434B-A66D-3ECB35B52493}" type="slidenum">
              <a:rPr lang="en-US"/>
              <a:pPr>
                <a:defRPr/>
              </a:pPr>
              <a:t>‹#›</a:t>
            </a:fld>
            <a:endParaRPr lang="en-US"/>
          </a:p>
        </p:txBody>
      </p:sp>
    </p:spTree>
    <p:extLst>
      <p:ext uri="{BB962C8B-B14F-4D97-AF65-F5344CB8AC3E}">
        <p14:creationId xmlns:p14="http://schemas.microsoft.com/office/powerpoint/2010/main" val="2153387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ro-RO" smtClean="0"/>
              <a:t>Clic pentru editare stil titlu</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smtClean="0"/>
              <a:t>Clic pentru editare stiluri text Coordonator</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035B773-92DF-46AE-B85E-B4BE1084679D}" type="slidenum">
              <a:rPr lang="en-US"/>
              <a:pPr>
                <a:defRPr/>
              </a:pPr>
              <a:t>‹#›</a:t>
            </a:fld>
            <a:endParaRPr lang="en-US"/>
          </a:p>
        </p:txBody>
      </p:sp>
    </p:spTree>
    <p:extLst>
      <p:ext uri="{BB962C8B-B14F-4D97-AF65-F5344CB8AC3E}">
        <p14:creationId xmlns:p14="http://schemas.microsoft.com/office/powerpoint/2010/main" val="146020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ro-RO" smtClean="0"/>
              <a:t>Clic pentru editare stil titlu</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o-RO" noProof="0" smtClean="0"/>
              <a:t>Faceți clic pe pictogramă pentru a adăuga o imagine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smtClean="0"/>
              <a:t>Clic pentru editare stiluri text Coordonator</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5FEB03E-C352-461B-BFA2-88CA7DEC4345}" type="slidenum">
              <a:rPr lang="en-US"/>
              <a:pPr>
                <a:defRPr/>
              </a:pPr>
              <a:t>‹#›</a:t>
            </a:fld>
            <a:endParaRPr lang="en-US"/>
          </a:p>
        </p:txBody>
      </p:sp>
    </p:spTree>
    <p:extLst>
      <p:ext uri="{BB962C8B-B14F-4D97-AF65-F5344CB8AC3E}">
        <p14:creationId xmlns:p14="http://schemas.microsoft.com/office/powerpoint/2010/main" val="3502240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Se face clic pentru editare stil titlu Coordonator</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Se face clic pentru editarea stilurilor textului Coordonatorului</a:t>
            </a:r>
          </a:p>
          <a:p>
            <a:pPr lvl="1"/>
            <a:r>
              <a:rPr lang="en-US" altLang="en-US" smtClean="0"/>
              <a:t>Nivelul secund</a:t>
            </a:r>
          </a:p>
          <a:p>
            <a:pPr lvl="2"/>
            <a:r>
              <a:rPr lang="en-US" altLang="en-US" smtClean="0"/>
              <a:t>Al treilea nivel</a:t>
            </a:r>
          </a:p>
          <a:p>
            <a:pPr lvl="3"/>
            <a:r>
              <a:rPr lang="en-US" altLang="en-US" smtClean="0"/>
              <a:t>Al patrulea nivel</a:t>
            </a:r>
          </a:p>
          <a:p>
            <a:pPr lvl="4"/>
            <a:r>
              <a:rPr lang="en-US" altLang="en-US" smtClean="0"/>
              <a:t>Al cincilea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charset="0"/>
              </a:defRPr>
            </a:lvl1pPr>
          </a:lstStyle>
          <a:p>
            <a:pPr>
              <a:defRPr/>
            </a:pPr>
            <a:fld id="{0E84F103-B34B-40C7-B62C-73496C9FFD7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ro.wikipedia.org/wiki/Fi%C8%99ier:Flag_of_Turkey.svg" TargetMode="Externa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ro.wikipedia.org/wiki/Fi%C8%99ier:Flag_of_Romania.svg"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ro.wikipedia.org/wiki/Fi%C8%99ier:Flag_of_Turkey.svg" TargetMode="Externa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ro.wikipedia.org/wiki/Fi%C8%99ier:Flag_of_Romania.svg" TargetMode="Externa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ro.wikipedia.org/wiki/Fi%C8%99ier:Flag_of_Romania.svg" TargetMode="External"/><Relationship Id="rId5" Type="http://schemas.openxmlformats.org/officeDocument/2006/relationships/image" Target="../media/image1.png"/><Relationship Id="rId4" Type="http://schemas.openxmlformats.org/officeDocument/2006/relationships/hyperlink" Target="http://ro.wikipedia.org/wiki/Fi%C8%99ier:Flag_of_Turkey.sv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ro.wikipedia.org/wiki/Fi%C8%99ier:Flag_of_Turkey.svg" TargetMode="Externa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2.png"/><Relationship Id="rId4" Type="http://schemas.openxmlformats.org/officeDocument/2006/relationships/hyperlink" Target="http://ro.wikipedia.org/wiki/Fi%C8%99ier:Flag_of_Romania.svg"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ro.wikipedia.org/wiki/Fi%C8%99ier:Flag_of_Turkey.svg"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hyperlink" Target="http://ro.wikipedia.org/wiki/Fi%C8%99ier:Flag_of_Romania.svg" TargetMode="Externa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ro.wikipedia.org/wiki/Fi%C8%99ier:Flag_of_Turkey.svg" TargetMode="Externa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ro.wikipedia.org/wiki/Fi%C8%99ier:Flag_of_Romania.svg" TargetMode="External"/></Relationships>
</file>

<file path=ppt/slides/_rels/slide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Layout" Target="../diagrams/layout1.xml"/><Relationship Id="rId7" Type="http://schemas.openxmlformats.org/officeDocument/2006/relationships/hyperlink" Target="http://ro.wikipedia.org/wiki/Fi%C8%99ier:Flag_of_Turkey.svg" TargetMode="Externa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10" Type="http://schemas.openxmlformats.org/officeDocument/2006/relationships/image" Target="../media/image2.png"/><Relationship Id="rId4" Type="http://schemas.openxmlformats.org/officeDocument/2006/relationships/diagramQuickStyle" Target="../diagrams/quickStyle1.xml"/><Relationship Id="rId9" Type="http://schemas.openxmlformats.org/officeDocument/2006/relationships/hyperlink" Target="http://ro.wikipedia.org/wiki/Fi%C8%99ier:Flag_of_Romania.svg"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ro.wikipedia.org/wiki/Fi%C8%99ier:Flag_of_Turkey.svg" TargetMode="External"/><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Colors" Target="../diagrams/colors2.xml"/><Relationship Id="rId11" Type="http://schemas.openxmlformats.org/officeDocument/2006/relationships/image" Target="../media/image2.png"/><Relationship Id="rId5" Type="http://schemas.openxmlformats.org/officeDocument/2006/relationships/diagramQuickStyle" Target="../diagrams/quickStyle2.xml"/><Relationship Id="rId10" Type="http://schemas.openxmlformats.org/officeDocument/2006/relationships/hyperlink" Target="http://ro.wikipedia.org/wiki/Fi%C8%99ier:Flag_of_Romania.svg" TargetMode="External"/><Relationship Id="rId4" Type="http://schemas.openxmlformats.org/officeDocument/2006/relationships/diagramLayout" Target="../diagrams/layout2.xml"/><Relationship Id="rId9"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ChangeArrowheads="1"/>
          </p:cNvSpPr>
          <p:nvPr/>
        </p:nvSpPr>
        <p:spPr bwMode="auto">
          <a:xfrm>
            <a:off x="381000" y="3733800"/>
            <a:ext cx="84582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a:t>	The National Inspection of Seeds' Quality (INCS) is the official regulatory body, within the Ministry of Agriculture, Forests and Rural Development, with the responsibility for official seed and propagation material certification in Romania.</a:t>
            </a:r>
          </a:p>
          <a:p>
            <a:pPr algn="just" eaLnBrk="1" hangingPunct="1"/>
            <a:endParaRPr lang="en-US" altLang="en-US"/>
          </a:p>
          <a:p>
            <a:pPr algn="just" eaLnBrk="1" hangingPunct="1"/>
            <a:r>
              <a:rPr lang="en-US" altLang="en-US"/>
              <a:t>	The legal framework regarding the production, processing, quality control and certification, marketing of seeds and propagating material, as well as the registration of plant varieties is harmonized after EU legislation (</a:t>
            </a:r>
            <a:r>
              <a:rPr lang="pl-PL" altLang="en-US"/>
              <a:t>LAW  No</a:t>
            </a:r>
            <a:r>
              <a:rPr lang="en-US" altLang="en-US"/>
              <a:t>.</a:t>
            </a:r>
            <a:r>
              <a:rPr lang="pl-PL" altLang="en-US"/>
              <a:t> 266/2002</a:t>
            </a:r>
            <a:r>
              <a:rPr lang="en-US" altLang="en-US"/>
              <a:t>) </a:t>
            </a:r>
          </a:p>
        </p:txBody>
      </p:sp>
      <p:sp>
        <p:nvSpPr>
          <p:cNvPr id="5" name="Rectangle 2"/>
          <p:cNvSpPr txBox="1">
            <a:spLocks noChangeArrowheads="1"/>
          </p:cNvSpPr>
          <p:nvPr/>
        </p:nvSpPr>
        <p:spPr>
          <a:xfrm>
            <a:off x="457200" y="274638"/>
            <a:ext cx="8229600" cy="715962"/>
          </a:xfrm>
          <a:prstGeom prst="rect">
            <a:avLst/>
          </a:prstGeom>
        </p:spPr>
        <p:txBody>
          <a:bodyPr/>
          <a:lstStyle/>
          <a:p>
            <a:pPr algn="ctr" eaLnBrk="1" hangingPunct="1">
              <a:defRPr/>
            </a:pPr>
            <a:r>
              <a:rPr lang="en-US" sz="2000" b="1" kern="0" dirty="0">
                <a:solidFill>
                  <a:schemeClr val="tx2"/>
                </a:solidFill>
                <a:latin typeface="+mj-lt"/>
                <a:ea typeface="+mj-ea"/>
                <a:cs typeface="+mj-cs"/>
              </a:rPr>
              <a:t>T</a:t>
            </a:r>
            <a:r>
              <a:rPr lang="en-US" sz="2000" b="1" kern="0" dirty="0">
                <a:solidFill>
                  <a:schemeClr val="tx2"/>
                </a:solidFill>
                <a:latin typeface="+mj-lt"/>
                <a:ea typeface="+mj-ea"/>
                <a:cs typeface="Arial" charset="0"/>
              </a:rPr>
              <a:t>Ü</a:t>
            </a:r>
            <a:r>
              <a:rPr lang="en-US" sz="2000" b="1" kern="0" dirty="0">
                <a:solidFill>
                  <a:schemeClr val="tx2"/>
                </a:solidFill>
                <a:latin typeface="+mj-lt"/>
                <a:ea typeface="+mj-ea"/>
                <a:cs typeface="+mj-cs"/>
              </a:rPr>
              <a:t>RK – ROMEN</a:t>
            </a:r>
            <a:br>
              <a:rPr lang="en-US" sz="2000" b="1" kern="0" dirty="0">
                <a:solidFill>
                  <a:schemeClr val="tx2"/>
                </a:solidFill>
                <a:latin typeface="+mj-lt"/>
                <a:ea typeface="+mj-ea"/>
                <a:cs typeface="+mj-cs"/>
              </a:rPr>
            </a:br>
            <a:r>
              <a:rPr lang="en-US" sz="2000" b="1" kern="0" dirty="0">
                <a:solidFill>
                  <a:schemeClr val="tx2"/>
                </a:solidFill>
                <a:latin typeface="+mj-lt"/>
                <a:ea typeface="+mj-ea"/>
                <a:cs typeface="+mj-cs"/>
              </a:rPr>
              <a:t>TOHUM END</a:t>
            </a:r>
            <a:r>
              <a:rPr lang="en-US" sz="2000" b="1" kern="0" dirty="0">
                <a:solidFill>
                  <a:schemeClr val="tx2"/>
                </a:solidFill>
                <a:latin typeface="+mj-lt"/>
                <a:ea typeface="+mj-ea"/>
                <a:cs typeface="Arial" charset="0"/>
              </a:rPr>
              <a:t>Ü</a:t>
            </a:r>
            <a:r>
              <a:rPr lang="en-US" sz="2000" b="1" kern="0" dirty="0">
                <a:solidFill>
                  <a:schemeClr val="tx2"/>
                </a:solidFill>
                <a:latin typeface="+mj-lt"/>
                <a:ea typeface="+mj-ea"/>
                <a:cs typeface="+mj-cs"/>
              </a:rPr>
              <a:t>STRISI TOPLANTISI</a:t>
            </a:r>
          </a:p>
        </p:txBody>
      </p:sp>
      <p:pic>
        <p:nvPicPr>
          <p:cNvPr id="3076" name="Picture 26" descr="220px-Flag_of_Turkey">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304800"/>
            <a:ext cx="1066800" cy="71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28" descr="Drapelul României">
            <a:hlinkClick r:id="rId4" tooltip="Drapelul României"/>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34200" y="304800"/>
            <a:ext cx="914400"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Rectangle 9"/>
          <p:cNvSpPr>
            <a:spLocks noChangeArrowheads="1"/>
          </p:cNvSpPr>
          <p:nvPr/>
        </p:nvSpPr>
        <p:spPr bwMode="auto">
          <a:xfrm>
            <a:off x="1981200" y="1828800"/>
            <a:ext cx="52578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6600"/>
              <a:t>Hoşgeldiniz!</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4" descr="http://www.mirionpress.ro/ro/images/har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143000"/>
            <a:ext cx="5876925"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4"/>
          <p:cNvSpPr>
            <a:spLocks noChangeArrowheads="1"/>
          </p:cNvSpPr>
          <p:nvPr/>
        </p:nvSpPr>
        <p:spPr bwMode="auto">
          <a:xfrm>
            <a:off x="533400" y="5334000"/>
            <a:ext cx="7924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a:t>	National Inspection of Seeds' Quality organizes, coordinates and controls the activity of the Territorial Inspectorates for the quality of seeds and propagating material in 30 locations and the Central Laboratory for the Quality of Seeds and Propagating Material</a:t>
            </a:r>
          </a:p>
        </p:txBody>
      </p:sp>
      <p:sp>
        <p:nvSpPr>
          <p:cNvPr id="6" name="Rectangle 2"/>
          <p:cNvSpPr txBox="1">
            <a:spLocks noChangeArrowheads="1"/>
          </p:cNvSpPr>
          <p:nvPr/>
        </p:nvSpPr>
        <p:spPr>
          <a:xfrm>
            <a:off x="457200" y="274638"/>
            <a:ext cx="8229600" cy="715962"/>
          </a:xfrm>
          <a:prstGeom prst="rect">
            <a:avLst/>
          </a:prstGeom>
        </p:spPr>
        <p:txBody>
          <a:bodyPr/>
          <a:lstStyle/>
          <a:p>
            <a:pPr algn="ctr" eaLnBrk="1" hangingPunct="1">
              <a:defRPr/>
            </a:pPr>
            <a:r>
              <a:rPr lang="en-US" sz="2000" b="1" kern="0" dirty="0">
                <a:solidFill>
                  <a:schemeClr val="tx2"/>
                </a:solidFill>
                <a:latin typeface="+mj-lt"/>
                <a:ea typeface="+mj-ea"/>
                <a:cs typeface="+mj-cs"/>
              </a:rPr>
              <a:t>T</a:t>
            </a:r>
            <a:r>
              <a:rPr lang="en-US" sz="2000" b="1" kern="0" dirty="0">
                <a:solidFill>
                  <a:schemeClr val="tx2"/>
                </a:solidFill>
                <a:latin typeface="+mj-lt"/>
                <a:ea typeface="+mj-ea"/>
                <a:cs typeface="Arial" charset="0"/>
              </a:rPr>
              <a:t>Ü</a:t>
            </a:r>
            <a:r>
              <a:rPr lang="en-US" sz="2000" b="1" kern="0" dirty="0">
                <a:solidFill>
                  <a:schemeClr val="tx2"/>
                </a:solidFill>
                <a:latin typeface="+mj-lt"/>
                <a:ea typeface="+mj-ea"/>
                <a:cs typeface="+mj-cs"/>
              </a:rPr>
              <a:t>RK – ROMEN</a:t>
            </a:r>
            <a:br>
              <a:rPr lang="en-US" sz="2000" b="1" kern="0" dirty="0">
                <a:solidFill>
                  <a:schemeClr val="tx2"/>
                </a:solidFill>
                <a:latin typeface="+mj-lt"/>
                <a:ea typeface="+mj-ea"/>
                <a:cs typeface="+mj-cs"/>
              </a:rPr>
            </a:br>
            <a:r>
              <a:rPr lang="en-US" sz="2000" b="1" kern="0" dirty="0">
                <a:solidFill>
                  <a:schemeClr val="tx2"/>
                </a:solidFill>
                <a:latin typeface="+mj-lt"/>
                <a:ea typeface="+mj-ea"/>
                <a:cs typeface="+mj-cs"/>
              </a:rPr>
              <a:t>TOHUM END</a:t>
            </a:r>
            <a:r>
              <a:rPr lang="en-US" sz="2000" b="1" kern="0" dirty="0">
                <a:solidFill>
                  <a:schemeClr val="tx2"/>
                </a:solidFill>
                <a:latin typeface="+mj-lt"/>
                <a:ea typeface="+mj-ea"/>
                <a:cs typeface="Arial" charset="0"/>
              </a:rPr>
              <a:t>Ü</a:t>
            </a:r>
            <a:r>
              <a:rPr lang="en-US" sz="2000" b="1" kern="0" dirty="0">
                <a:solidFill>
                  <a:schemeClr val="tx2"/>
                </a:solidFill>
                <a:latin typeface="+mj-lt"/>
                <a:ea typeface="+mj-ea"/>
                <a:cs typeface="+mj-cs"/>
              </a:rPr>
              <a:t>STRISI TOPLANTISI</a:t>
            </a:r>
          </a:p>
        </p:txBody>
      </p:sp>
      <p:pic>
        <p:nvPicPr>
          <p:cNvPr id="4101" name="Picture 26" descr="220px-Flag_of_Turkey">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304800"/>
            <a:ext cx="1066800" cy="71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28" descr="Drapelul României">
            <a:hlinkClick r:id="rId5" tooltip="Drapelul României"/>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34200" y="304800"/>
            <a:ext cx="914400"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ChangeArrowheads="1"/>
          </p:cNvSpPr>
          <p:nvPr/>
        </p:nvSpPr>
        <p:spPr bwMode="auto">
          <a:xfrm>
            <a:off x="457200" y="1295400"/>
            <a:ext cx="7924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GB" altLang="en-US" b="1"/>
              <a:t>Central Laboratory for Quality of Seed and Planting Material Bucharest</a:t>
            </a:r>
            <a:endParaRPr lang="en-US" altLang="en-US"/>
          </a:p>
        </p:txBody>
      </p:sp>
      <p:sp>
        <p:nvSpPr>
          <p:cNvPr id="5123" name="Rectangle 4"/>
          <p:cNvSpPr>
            <a:spLocks noChangeArrowheads="1"/>
          </p:cNvSpPr>
          <p:nvPr/>
        </p:nvSpPr>
        <p:spPr bwMode="auto">
          <a:xfrm>
            <a:off x="533400" y="1828800"/>
            <a:ext cx="80010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b="1"/>
              <a:t>Laboratory information:</a:t>
            </a:r>
          </a:p>
          <a:p>
            <a:pPr algn="just" eaLnBrk="1" hangingPunct="1"/>
            <a:endParaRPr lang="en-US" altLang="en-US" b="1"/>
          </a:p>
          <a:p>
            <a:pPr algn="just" eaLnBrk="1" hangingPunct="1">
              <a:buFontTx/>
              <a:buBlip>
                <a:blip r:embed="rId3"/>
              </a:buBlip>
            </a:pPr>
            <a:r>
              <a:rPr lang="en-GB" altLang="en-US">
                <a:cs typeface="Times New Roman" panose="02020603050405020304" pitchFamily="18" charset="0"/>
              </a:rPr>
              <a:t>an official lab, with internal governmental affiliation, according to the Government Decision 1433/ December 2009, operating as a subordinate of the Ministry of Agriculture and Rural Development</a:t>
            </a:r>
          </a:p>
          <a:p>
            <a:pPr algn="just" eaLnBrk="1" hangingPunct="1"/>
            <a:endParaRPr lang="en-GB" altLang="en-US">
              <a:cs typeface="Times New Roman" panose="02020603050405020304" pitchFamily="18" charset="0"/>
            </a:endParaRPr>
          </a:p>
          <a:p>
            <a:pPr algn="just" eaLnBrk="1" hangingPunct="1">
              <a:buFontTx/>
              <a:buBlip>
                <a:blip r:embed="rId3"/>
              </a:buBlip>
            </a:pPr>
            <a:r>
              <a:rPr lang="en-GB" altLang="en-US"/>
              <a:t>affiliated and accredited  by  the “International Seed Testing Association” (ISTA) – Zurich, Switzerland</a:t>
            </a:r>
          </a:p>
          <a:p>
            <a:pPr algn="just" eaLnBrk="1" hangingPunct="1">
              <a:buFontTx/>
              <a:buBlip>
                <a:blip r:embed="rId3"/>
              </a:buBlip>
            </a:pPr>
            <a:endParaRPr lang="en-GB" altLang="en-US"/>
          </a:p>
          <a:p>
            <a:pPr algn="just" eaLnBrk="1" hangingPunct="1">
              <a:buFontTx/>
              <a:buBlip>
                <a:blip r:embed="rId3"/>
              </a:buBlip>
            </a:pPr>
            <a:r>
              <a:rPr lang="en-GB" altLang="en-US">
                <a:cs typeface="Times New Roman" panose="02020603050405020304" pitchFamily="18" charset="0"/>
              </a:rPr>
              <a:t>ISO 17025 RENAR (national accreditation organism) accredited for GMO testing </a:t>
            </a:r>
          </a:p>
          <a:p>
            <a:pPr algn="just" eaLnBrk="1" hangingPunct="1">
              <a:buFont typeface="Arial" panose="020B0604020202020204" pitchFamily="34" charset="0"/>
              <a:buChar char="•"/>
            </a:pPr>
            <a:endParaRPr lang="en-US" altLang="en-US"/>
          </a:p>
        </p:txBody>
      </p:sp>
      <p:sp>
        <p:nvSpPr>
          <p:cNvPr id="6" name="Rectangle 2"/>
          <p:cNvSpPr txBox="1">
            <a:spLocks noChangeArrowheads="1"/>
          </p:cNvSpPr>
          <p:nvPr/>
        </p:nvSpPr>
        <p:spPr>
          <a:xfrm>
            <a:off x="457200" y="274638"/>
            <a:ext cx="8229600" cy="715962"/>
          </a:xfrm>
          <a:prstGeom prst="rect">
            <a:avLst/>
          </a:prstGeom>
        </p:spPr>
        <p:txBody>
          <a:bodyPr/>
          <a:lstStyle/>
          <a:p>
            <a:pPr algn="ctr" eaLnBrk="1" hangingPunct="1">
              <a:defRPr/>
            </a:pPr>
            <a:r>
              <a:rPr lang="en-US" sz="2000" b="1" kern="0" dirty="0">
                <a:solidFill>
                  <a:schemeClr val="tx2"/>
                </a:solidFill>
                <a:latin typeface="+mj-lt"/>
                <a:ea typeface="+mj-ea"/>
                <a:cs typeface="+mj-cs"/>
              </a:rPr>
              <a:t>T</a:t>
            </a:r>
            <a:r>
              <a:rPr lang="en-US" sz="2000" b="1" kern="0" dirty="0">
                <a:solidFill>
                  <a:schemeClr val="tx2"/>
                </a:solidFill>
                <a:latin typeface="+mj-lt"/>
                <a:ea typeface="+mj-ea"/>
                <a:cs typeface="Arial" charset="0"/>
              </a:rPr>
              <a:t>Ü</a:t>
            </a:r>
            <a:r>
              <a:rPr lang="en-US" sz="2000" b="1" kern="0" dirty="0">
                <a:solidFill>
                  <a:schemeClr val="tx2"/>
                </a:solidFill>
                <a:latin typeface="+mj-lt"/>
                <a:ea typeface="+mj-ea"/>
                <a:cs typeface="+mj-cs"/>
              </a:rPr>
              <a:t>RK – ROMEN</a:t>
            </a:r>
            <a:br>
              <a:rPr lang="en-US" sz="2000" b="1" kern="0" dirty="0">
                <a:solidFill>
                  <a:schemeClr val="tx2"/>
                </a:solidFill>
                <a:latin typeface="+mj-lt"/>
                <a:ea typeface="+mj-ea"/>
                <a:cs typeface="+mj-cs"/>
              </a:rPr>
            </a:br>
            <a:r>
              <a:rPr lang="en-US" sz="2000" b="1" kern="0" dirty="0">
                <a:solidFill>
                  <a:schemeClr val="tx2"/>
                </a:solidFill>
                <a:latin typeface="+mj-lt"/>
                <a:ea typeface="+mj-ea"/>
                <a:cs typeface="+mj-cs"/>
              </a:rPr>
              <a:t>TOHUM END</a:t>
            </a:r>
            <a:r>
              <a:rPr lang="en-US" sz="2000" b="1" kern="0" dirty="0">
                <a:solidFill>
                  <a:schemeClr val="tx2"/>
                </a:solidFill>
                <a:latin typeface="+mj-lt"/>
                <a:ea typeface="+mj-ea"/>
                <a:cs typeface="Arial" charset="0"/>
              </a:rPr>
              <a:t>Ü</a:t>
            </a:r>
            <a:r>
              <a:rPr lang="en-US" sz="2000" b="1" kern="0" dirty="0">
                <a:solidFill>
                  <a:schemeClr val="tx2"/>
                </a:solidFill>
                <a:latin typeface="+mj-lt"/>
                <a:ea typeface="+mj-ea"/>
                <a:cs typeface="+mj-cs"/>
              </a:rPr>
              <a:t>STRISI TOPLANTISI</a:t>
            </a:r>
          </a:p>
        </p:txBody>
      </p:sp>
      <p:pic>
        <p:nvPicPr>
          <p:cNvPr id="5125" name="Picture 26" descr="220px-Flag_of_Turkey">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304800"/>
            <a:ext cx="1066800" cy="71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28" descr="Drapelul României">
            <a:hlinkClick r:id="rId6" tooltip="Drapelul României"/>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34200" y="304800"/>
            <a:ext cx="914400"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457200" y="274638"/>
            <a:ext cx="8229600" cy="715962"/>
          </a:xfrm>
          <a:prstGeom prst="rect">
            <a:avLst/>
          </a:prstGeom>
        </p:spPr>
        <p:txBody>
          <a:bodyPr/>
          <a:lstStyle/>
          <a:p>
            <a:pPr algn="ctr" eaLnBrk="1" hangingPunct="1">
              <a:defRPr/>
            </a:pPr>
            <a:r>
              <a:rPr lang="en-US" sz="2000" b="1" kern="0" dirty="0">
                <a:solidFill>
                  <a:schemeClr val="tx2"/>
                </a:solidFill>
                <a:latin typeface="+mj-lt"/>
                <a:ea typeface="+mj-ea"/>
                <a:cs typeface="+mj-cs"/>
              </a:rPr>
              <a:t>T</a:t>
            </a:r>
            <a:r>
              <a:rPr lang="en-US" sz="2000" b="1" kern="0" dirty="0">
                <a:solidFill>
                  <a:schemeClr val="tx2"/>
                </a:solidFill>
                <a:latin typeface="+mj-lt"/>
                <a:ea typeface="+mj-ea"/>
                <a:cs typeface="Arial" charset="0"/>
              </a:rPr>
              <a:t>Ü</a:t>
            </a:r>
            <a:r>
              <a:rPr lang="en-US" sz="2000" b="1" kern="0" dirty="0">
                <a:solidFill>
                  <a:schemeClr val="tx2"/>
                </a:solidFill>
                <a:latin typeface="+mj-lt"/>
                <a:ea typeface="+mj-ea"/>
                <a:cs typeface="+mj-cs"/>
              </a:rPr>
              <a:t>RK – ROMEN</a:t>
            </a:r>
            <a:br>
              <a:rPr lang="en-US" sz="2000" b="1" kern="0" dirty="0">
                <a:solidFill>
                  <a:schemeClr val="tx2"/>
                </a:solidFill>
                <a:latin typeface="+mj-lt"/>
                <a:ea typeface="+mj-ea"/>
                <a:cs typeface="+mj-cs"/>
              </a:rPr>
            </a:br>
            <a:r>
              <a:rPr lang="en-US" sz="2000" b="1" kern="0" dirty="0">
                <a:solidFill>
                  <a:schemeClr val="tx2"/>
                </a:solidFill>
                <a:latin typeface="+mj-lt"/>
                <a:ea typeface="+mj-ea"/>
                <a:cs typeface="+mj-cs"/>
              </a:rPr>
              <a:t>TOHUM END</a:t>
            </a:r>
            <a:r>
              <a:rPr lang="en-US" sz="2000" b="1" kern="0" dirty="0">
                <a:solidFill>
                  <a:schemeClr val="tx2"/>
                </a:solidFill>
                <a:latin typeface="+mj-lt"/>
                <a:ea typeface="+mj-ea"/>
                <a:cs typeface="Arial" charset="0"/>
              </a:rPr>
              <a:t>Ü</a:t>
            </a:r>
            <a:r>
              <a:rPr lang="en-US" sz="2000" b="1" kern="0" dirty="0">
                <a:solidFill>
                  <a:schemeClr val="tx2"/>
                </a:solidFill>
                <a:latin typeface="+mj-lt"/>
                <a:ea typeface="+mj-ea"/>
                <a:cs typeface="+mj-cs"/>
              </a:rPr>
              <a:t>STRISI TOPLANTISI</a:t>
            </a:r>
          </a:p>
        </p:txBody>
      </p:sp>
      <p:pic>
        <p:nvPicPr>
          <p:cNvPr id="7171" name="Picture 26" descr="220px-Flag_of_Turkey">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304800"/>
            <a:ext cx="1066800" cy="71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 name="Picture 28" descr="Drapelul României">
            <a:hlinkClick r:id="rId4" tooltip="Drapelul României"/>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34200" y="304800"/>
            <a:ext cx="914400"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Rectangle 4"/>
          <p:cNvSpPr>
            <a:spLocks noChangeArrowheads="1"/>
          </p:cNvSpPr>
          <p:nvPr/>
        </p:nvSpPr>
        <p:spPr bwMode="auto">
          <a:xfrm>
            <a:off x="457200" y="1295400"/>
            <a:ext cx="79248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GB" altLang="en-US" b="1"/>
              <a:t>Activity in 2013:</a:t>
            </a:r>
          </a:p>
          <a:p>
            <a:pPr algn="just" eaLnBrk="1" hangingPunct="1">
              <a:buFontTx/>
              <a:buBlip>
                <a:blip r:embed="rId6"/>
              </a:buBlip>
            </a:pPr>
            <a:r>
              <a:rPr lang="en-GB" altLang="en-US"/>
              <a:t>a total of 4393 samples were analysed, out of which: 1540 samples/22.467 To were taken from batches intended for international trade and 2853 samples/27.161. To taken from batches intended for internal trade</a:t>
            </a:r>
            <a:endParaRPr lang="en-US" altLang="en-US"/>
          </a:p>
          <a:p>
            <a:pPr algn="just" eaLnBrk="1" hangingPunct="1">
              <a:buFontTx/>
              <a:buBlip>
                <a:blip r:embed="rId6"/>
              </a:buBlip>
            </a:pPr>
            <a:r>
              <a:rPr lang="en-GB" altLang="en-US"/>
              <a:t>19.504 determinations were made, out of which 8.807 were for export</a:t>
            </a:r>
            <a:endParaRPr lang="en-US" altLang="en-US"/>
          </a:p>
          <a:p>
            <a:pPr algn="just" eaLnBrk="1" hangingPunct="1">
              <a:buFontTx/>
              <a:buBlip>
                <a:blip r:embed="rId6"/>
              </a:buBlip>
            </a:pPr>
            <a:endParaRPr lang="en-US" altLang="en-US"/>
          </a:p>
        </p:txBody>
      </p:sp>
      <p:graphicFrame>
        <p:nvGraphicFramePr>
          <p:cNvPr id="8" name="Table 7"/>
          <p:cNvGraphicFramePr>
            <a:graphicFrameLocks noGrp="1"/>
          </p:cNvGraphicFramePr>
          <p:nvPr/>
        </p:nvGraphicFramePr>
        <p:xfrm>
          <a:off x="762000" y="2819400"/>
          <a:ext cx="6629400" cy="3148013"/>
        </p:xfrm>
        <a:graphic>
          <a:graphicData uri="http://schemas.openxmlformats.org/drawingml/2006/table">
            <a:tbl>
              <a:tblPr/>
              <a:tblGrid>
                <a:gridCol w="1325880"/>
                <a:gridCol w="1325880"/>
                <a:gridCol w="1325880"/>
                <a:gridCol w="1325880"/>
                <a:gridCol w="1325880"/>
              </a:tblGrid>
              <a:tr h="620367">
                <a:tc>
                  <a:txBody>
                    <a:bodyPr/>
                    <a:lstStyle/>
                    <a:p>
                      <a:pPr algn="ctr" rtl="0" fontAlgn="ctr"/>
                      <a:r>
                        <a:rPr lang="en-US" sz="1000" b="1" i="0" u="none" strike="noStrike" dirty="0">
                          <a:solidFill>
                            <a:srgbClr val="000000"/>
                          </a:solidFill>
                          <a:latin typeface="Arial"/>
                        </a:rPr>
                        <a:t>The type of determination</a:t>
                      </a:r>
                      <a:r>
                        <a:rPr lang="en-US" sz="1000" b="1" i="0" u="none" strike="noStrike" dirty="0">
                          <a:solidFill>
                            <a:srgbClr val="000000"/>
                          </a:solidFill>
                          <a:latin typeface="Calibri"/>
                        </a:rPr>
                        <a:t> </a:t>
                      </a:r>
                      <a:endParaRPr lang="en-US" sz="1000" b="1" i="0" u="none" strike="noStrike" dirty="0">
                        <a:solidFill>
                          <a:srgbClr val="000000"/>
                        </a:solidFill>
                        <a:latin typeface="Arial"/>
                      </a:endParaRP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1" i="0" u="none" strike="noStrike" dirty="0">
                          <a:solidFill>
                            <a:srgbClr val="000000"/>
                          </a:solidFill>
                          <a:latin typeface="Arial"/>
                        </a:rPr>
                        <a:t>Official sample from the seed lots for international market</a:t>
                      </a:r>
                      <a:r>
                        <a:rPr lang="en-US" sz="1000" b="0" i="0" u="none" strike="noStrike" dirty="0">
                          <a:solidFill>
                            <a:srgbClr val="000000"/>
                          </a:solidFill>
                          <a:latin typeface="Times New Roman"/>
                        </a:rPr>
                        <a:t> </a:t>
                      </a:r>
                      <a:endParaRPr lang="en-US" sz="1000" b="1" i="0" u="none" strike="noStrike" dirty="0">
                        <a:solidFill>
                          <a:srgbClr val="000000"/>
                        </a:solidFill>
                        <a:latin typeface="Arial"/>
                      </a:endParaRP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1" i="0" u="none" strike="noStrike" dirty="0">
                          <a:solidFill>
                            <a:srgbClr val="000000"/>
                          </a:solidFill>
                          <a:latin typeface="Arial"/>
                        </a:rPr>
                        <a:t>Official sample from the seed lots for national market</a:t>
                      </a:r>
                      <a:r>
                        <a:rPr lang="en-US" sz="1000" b="0" i="0" u="none" strike="noStrike" dirty="0">
                          <a:solidFill>
                            <a:srgbClr val="000000"/>
                          </a:solidFill>
                          <a:latin typeface="Times New Roman"/>
                        </a:rPr>
                        <a:t> </a:t>
                      </a:r>
                      <a:endParaRPr lang="en-US" sz="1000" b="1" i="0" u="none" strike="noStrike" dirty="0">
                        <a:solidFill>
                          <a:srgbClr val="000000"/>
                        </a:solidFill>
                        <a:latin typeface="Arial"/>
                      </a:endParaRP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1" i="0" u="none" strike="noStrike" dirty="0">
                          <a:solidFill>
                            <a:srgbClr val="000000"/>
                          </a:solidFill>
                          <a:latin typeface="Arial"/>
                        </a:rPr>
                        <a:t>Informative sample </a:t>
                      </a:r>
                      <a:r>
                        <a:rPr lang="en-US" sz="1000" b="0" i="0" u="none" strike="noStrike" dirty="0">
                          <a:solidFill>
                            <a:srgbClr val="000000"/>
                          </a:solidFill>
                          <a:latin typeface="Times New Roman"/>
                        </a:rPr>
                        <a:t> </a:t>
                      </a:r>
                      <a:endParaRPr lang="en-US" sz="1000" b="1" i="0" u="none" strike="noStrike" dirty="0">
                        <a:solidFill>
                          <a:srgbClr val="000000"/>
                        </a:solidFill>
                        <a:latin typeface="Arial"/>
                      </a:endParaRP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1" i="0" u="none" strike="noStrike" dirty="0">
                          <a:solidFill>
                            <a:srgbClr val="000000"/>
                          </a:solidFill>
                          <a:latin typeface="Arial"/>
                        </a:rPr>
                        <a:t>TOTAL</a:t>
                      </a:r>
                      <a:r>
                        <a:rPr lang="en-US" sz="1000" b="0" i="0" u="none" strike="noStrike" dirty="0">
                          <a:solidFill>
                            <a:srgbClr val="000000"/>
                          </a:solidFill>
                          <a:latin typeface="Times New Roman"/>
                        </a:rPr>
                        <a:t> </a:t>
                      </a:r>
                      <a:endParaRPr lang="en-US" sz="1000" b="1" i="0" u="none" strike="noStrike" dirty="0">
                        <a:solidFill>
                          <a:srgbClr val="000000"/>
                        </a:solidFill>
                        <a:latin typeface="Arial"/>
                      </a:endParaRP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9075">
                <a:tc>
                  <a:txBody>
                    <a:bodyPr/>
                    <a:lstStyle/>
                    <a:p>
                      <a:pPr algn="l" rtl="0" fontAlgn="ctr"/>
                      <a:r>
                        <a:rPr lang="en-US" sz="1000" b="1" i="0" u="none" strike="noStrike" dirty="0">
                          <a:solidFill>
                            <a:srgbClr val="000000"/>
                          </a:solidFill>
                          <a:latin typeface="Arial"/>
                        </a:rPr>
                        <a:t>- purity and other seed determination</a:t>
                      </a:r>
                      <a:r>
                        <a:rPr lang="en-US" sz="1000" b="0" i="0" u="none" strike="noStrike" dirty="0">
                          <a:solidFill>
                            <a:srgbClr val="000000"/>
                          </a:solidFill>
                          <a:latin typeface="Times New Roman"/>
                        </a:rPr>
                        <a:t> </a:t>
                      </a:r>
                      <a:endParaRPr lang="en-US" sz="1000" b="1" i="0" u="none" strike="noStrike" dirty="0">
                        <a:solidFill>
                          <a:srgbClr val="000000"/>
                        </a:solidFill>
                        <a:latin typeface="Arial"/>
                      </a:endParaRP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dirty="0">
                          <a:solidFill>
                            <a:srgbClr val="000000"/>
                          </a:solidFill>
                          <a:latin typeface="Arial"/>
                        </a:rPr>
                        <a:t>1417</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latin typeface="Arial"/>
                        </a:rPr>
                        <a:t>1197</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latin typeface="Arial"/>
                        </a:rPr>
                        <a:t>498</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1" i="0" u="none" strike="noStrike">
                          <a:solidFill>
                            <a:srgbClr val="000000"/>
                          </a:solidFill>
                          <a:latin typeface="Arial"/>
                        </a:rPr>
                        <a:t>3112</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2137">
                <a:tc>
                  <a:txBody>
                    <a:bodyPr/>
                    <a:lstStyle/>
                    <a:p>
                      <a:pPr algn="l" rtl="0" fontAlgn="ctr"/>
                      <a:r>
                        <a:rPr lang="en-US" sz="1000" b="1" i="0" u="none" strike="noStrike">
                          <a:solidFill>
                            <a:srgbClr val="000000"/>
                          </a:solidFill>
                          <a:latin typeface="Arial"/>
                        </a:rPr>
                        <a:t>- germination</a:t>
                      </a:r>
                      <a:r>
                        <a:rPr lang="en-US" sz="1000" b="0" i="0" u="none" strike="noStrike">
                          <a:solidFill>
                            <a:srgbClr val="000000"/>
                          </a:solidFill>
                          <a:latin typeface="Times New Roman"/>
                        </a:rPr>
                        <a:t> </a:t>
                      </a:r>
                      <a:endParaRPr lang="en-US" sz="1000" b="1" i="0" u="none" strike="noStrike">
                        <a:solidFill>
                          <a:srgbClr val="000000"/>
                        </a:solidFill>
                        <a:latin typeface="Arial"/>
                      </a:endParaRP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dirty="0">
                          <a:solidFill>
                            <a:srgbClr val="000000"/>
                          </a:solidFill>
                          <a:latin typeface="Arial"/>
                        </a:rPr>
                        <a:t>1417</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latin typeface="Arial"/>
                        </a:rPr>
                        <a:t>2305</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latin typeface="Arial"/>
                        </a:rPr>
                        <a:t>498</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1" i="0" u="none" strike="noStrike">
                          <a:solidFill>
                            <a:srgbClr val="000000"/>
                          </a:solidFill>
                          <a:latin typeface="Arial"/>
                        </a:rPr>
                        <a:t>4220</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6491">
                <a:tc>
                  <a:txBody>
                    <a:bodyPr/>
                    <a:lstStyle/>
                    <a:p>
                      <a:pPr algn="l" rtl="0" fontAlgn="ctr"/>
                      <a:r>
                        <a:rPr lang="en-US" sz="1000" b="1" i="0" u="none" strike="noStrike">
                          <a:solidFill>
                            <a:srgbClr val="000000"/>
                          </a:solidFill>
                          <a:latin typeface="Arial"/>
                        </a:rPr>
                        <a:t>- moisture</a:t>
                      </a:r>
                      <a:r>
                        <a:rPr lang="en-US" sz="1000" b="0" i="0" u="none" strike="noStrike">
                          <a:solidFill>
                            <a:srgbClr val="000000"/>
                          </a:solidFill>
                          <a:latin typeface="Times New Roman"/>
                        </a:rPr>
                        <a:t> </a:t>
                      </a:r>
                      <a:endParaRPr lang="en-US" sz="1000" b="1" i="0" u="none" strike="noStrike">
                        <a:solidFill>
                          <a:srgbClr val="000000"/>
                        </a:solidFill>
                        <a:latin typeface="Arial"/>
                      </a:endParaRP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dirty="0">
                          <a:solidFill>
                            <a:srgbClr val="000000"/>
                          </a:solidFill>
                          <a:latin typeface="Arial"/>
                        </a:rPr>
                        <a:t>1417</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dirty="0">
                          <a:solidFill>
                            <a:srgbClr val="000000"/>
                          </a:solidFill>
                          <a:latin typeface="Arial"/>
                        </a:rPr>
                        <a:t>1197</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latin typeface="Arial"/>
                        </a:rPr>
                        <a:t>30</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1" i="0" u="none" strike="noStrike">
                          <a:solidFill>
                            <a:srgbClr val="000000"/>
                          </a:solidFill>
                          <a:latin typeface="Arial"/>
                        </a:rPr>
                        <a:t>2644</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6491">
                <a:tc>
                  <a:txBody>
                    <a:bodyPr/>
                    <a:lstStyle/>
                    <a:p>
                      <a:pPr algn="l" rtl="0" fontAlgn="ctr"/>
                      <a:r>
                        <a:rPr lang="en-US" sz="1000" b="1" i="0" u="none" strike="noStrike">
                          <a:solidFill>
                            <a:srgbClr val="000000"/>
                          </a:solidFill>
                          <a:latin typeface="Arial"/>
                        </a:rPr>
                        <a:t>-seed health</a:t>
                      </a:r>
                      <a:r>
                        <a:rPr lang="en-US" sz="1000" b="0" i="0" u="none" strike="noStrike">
                          <a:solidFill>
                            <a:srgbClr val="000000"/>
                          </a:solidFill>
                          <a:latin typeface="Times New Roman"/>
                        </a:rPr>
                        <a:t> </a:t>
                      </a:r>
                      <a:endParaRPr lang="en-US" sz="1000" b="1" i="0" u="none" strike="noStrike">
                        <a:solidFill>
                          <a:srgbClr val="000000"/>
                        </a:solidFill>
                        <a:latin typeface="Arial"/>
                      </a:endParaRP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rowSpan="2">
                  <a:txBody>
                    <a:bodyPr/>
                    <a:lstStyle/>
                    <a:p>
                      <a:pPr algn="ctr" rtl="0" fontAlgn="ctr"/>
                      <a:r>
                        <a:rPr lang="en-US" sz="1000" b="0" i="0" u="none" strike="noStrike" dirty="0">
                          <a:solidFill>
                            <a:srgbClr val="000000"/>
                          </a:solidFill>
                          <a:latin typeface="Arial"/>
                        </a:rPr>
                        <a:t>1417</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rtl="0" fontAlgn="ctr"/>
                      <a:r>
                        <a:rPr lang="en-US" sz="1000" b="0" i="0" u="none" strike="noStrike" dirty="0">
                          <a:solidFill>
                            <a:srgbClr val="000000"/>
                          </a:solidFill>
                          <a:latin typeface="Arial"/>
                        </a:rPr>
                        <a:t>2305</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rtl="0" fontAlgn="ctr"/>
                      <a:r>
                        <a:rPr lang="en-US" sz="1000" b="0" i="0" u="none" strike="noStrike" dirty="0">
                          <a:solidFill>
                            <a:srgbClr val="000000"/>
                          </a:solidFill>
                          <a:latin typeface="Arial"/>
                        </a:rPr>
                        <a:t>498</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rtl="0" fontAlgn="ctr"/>
                      <a:r>
                        <a:rPr lang="en-US" sz="1000" b="1" i="0" u="none" strike="noStrike">
                          <a:solidFill>
                            <a:srgbClr val="000000"/>
                          </a:solidFill>
                          <a:latin typeface="Arial"/>
                        </a:rPr>
                        <a:t>4220</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2137">
                <a:tc>
                  <a:txBody>
                    <a:bodyPr/>
                    <a:lstStyle/>
                    <a:p>
                      <a:pPr algn="l" rtl="0" fontAlgn="ctr"/>
                      <a:r>
                        <a:rPr lang="en-US" sz="1000" b="0" i="0" u="none" strike="noStrike" dirty="0">
                          <a:solidFill>
                            <a:srgbClr val="000000"/>
                          </a:solidFill>
                          <a:latin typeface="Arial"/>
                        </a:rPr>
                        <a:t>(presence of live pests)</a:t>
                      </a:r>
                      <a:r>
                        <a:rPr lang="en-US" sz="1000" b="0" i="0" u="none" strike="noStrike" dirty="0">
                          <a:solidFill>
                            <a:srgbClr val="000000"/>
                          </a:solidFill>
                          <a:latin typeface="Times New Roman"/>
                        </a:rPr>
                        <a:t> </a:t>
                      </a:r>
                      <a:endParaRPr lang="en-US" sz="1000" b="0" i="0" u="none" strike="noStrike" dirty="0">
                        <a:solidFill>
                          <a:srgbClr val="000000"/>
                        </a:solidFill>
                        <a:latin typeface="Arial"/>
                      </a:endParaRP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311038">
                <a:tc>
                  <a:txBody>
                    <a:bodyPr/>
                    <a:lstStyle/>
                    <a:p>
                      <a:pPr algn="l" rtl="0" fontAlgn="ctr"/>
                      <a:r>
                        <a:rPr lang="en-US" sz="1000" b="1" i="0" u="none" strike="noStrike">
                          <a:solidFill>
                            <a:srgbClr val="000000"/>
                          </a:solidFill>
                          <a:latin typeface="Arial"/>
                        </a:rPr>
                        <a:t>-Weight determination</a:t>
                      </a:r>
                      <a:r>
                        <a:rPr lang="en-US" sz="1000" b="0" i="0" u="none" strike="noStrike">
                          <a:solidFill>
                            <a:srgbClr val="000000"/>
                          </a:solidFill>
                          <a:latin typeface="Times New Roman"/>
                        </a:rPr>
                        <a:t> </a:t>
                      </a:r>
                      <a:endParaRPr lang="en-US" sz="1000" b="1" i="0" u="none" strike="noStrike">
                        <a:solidFill>
                          <a:srgbClr val="000000"/>
                        </a:solidFill>
                        <a:latin typeface="Arial"/>
                      </a:endParaRP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latin typeface="Arial"/>
                        </a:rPr>
                        <a:t>1281</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dirty="0">
                          <a:solidFill>
                            <a:srgbClr val="000000"/>
                          </a:solidFill>
                          <a:latin typeface="Arial"/>
                        </a:rPr>
                        <a:t>877</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dirty="0">
                          <a:solidFill>
                            <a:srgbClr val="000000"/>
                          </a:solidFill>
                          <a:latin typeface="Arial"/>
                        </a:rPr>
                        <a:t>0</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1" i="0" u="none" strike="noStrike">
                          <a:solidFill>
                            <a:srgbClr val="000000"/>
                          </a:solidFill>
                          <a:latin typeface="Arial"/>
                        </a:rPr>
                        <a:t>2158</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1660">
                <a:tc>
                  <a:txBody>
                    <a:bodyPr/>
                    <a:lstStyle/>
                    <a:p>
                      <a:pPr algn="l" rtl="0" fontAlgn="ctr"/>
                      <a:r>
                        <a:rPr lang="en-US" sz="1000" b="1" i="0" u="none" strike="noStrike">
                          <a:solidFill>
                            <a:srgbClr val="000000"/>
                          </a:solidFill>
                          <a:latin typeface="Arial"/>
                        </a:rPr>
                        <a:t>-Other determination (Cuscuta spp., electrophoresis, viability,cold-test, etc)</a:t>
                      </a:r>
                      <a:r>
                        <a:rPr lang="en-US" sz="1000" b="0" i="0" u="none" strike="noStrike">
                          <a:solidFill>
                            <a:srgbClr val="000000"/>
                          </a:solidFill>
                          <a:latin typeface="Times New Roman"/>
                        </a:rPr>
                        <a:t> </a:t>
                      </a:r>
                      <a:endParaRPr lang="en-US" sz="1000" b="1" i="0" u="none" strike="noStrike">
                        <a:solidFill>
                          <a:srgbClr val="000000"/>
                        </a:solidFill>
                        <a:latin typeface="Arial"/>
                      </a:endParaRP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a:solidFill>
                            <a:srgbClr val="000000"/>
                          </a:solidFill>
                          <a:latin typeface="Arial"/>
                        </a:rPr>
                        <a:t>1858</a:t>
                      </a:r>
                      <a:r>
                        <a:rPr lang="en-US" sz="1000" b="0" i="0" u="none" strike="noStrike">
                          <a:solidFill>
                            <a:srgbClr val="000000"/>
                          </a:solidFill>
                          <a:latin typeface="Times New Roman"/>
                        </a:rPr>
                        <a:t> </a:t>
                      </a:r>
                      <a:endParaRPr lang="en-US" sz="1000" b="0" i="0" u="none" strike="noStrike">
                        <a:solidFill>
                          <a:srgbClr val="000000"/>
                        </a:solidFill>
                        <a:latin typeface="Arial"/>
                      </a:endParaRP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dirty="0">
                          <a:solidFill>
                            <a:srgbClr val="000000"/>
                          </a:solidFill>
                          <a:latin typeface="Arial"/>
                        </a:rPr>
                        <a:t>1292</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0" i="0" u="none" strike="noStrike" dirty="0">
                          <a:solidFill>
                            <a:srgbClr val="000000"/>
                          </a:solidFill>
                          <a:latin typeface="Arial"/>
                        </a:rPr>
                        <a:t>0</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1" i="0" u="none" strike="noStrike" dirty="0">
                          <a:solidFill>
                            <a:srgbClr val="000000"/>
                          </a:solidFill>
                          <a:latin typeface="Arial"/>
                        </a:rPr>
                        <a:t>3150</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616">
                <a:tc>
                  <a:txBody>
                    <a:bodyPr/>
                    <a:lstStyle/>
                    <a:p>
                      <a:pPr algn="l" rtl="0" fontAlgn="ctr"/>
                      <a:r>
                        <a:rPr lang="en-US" sz="1000" b="1" i="0" u="none" strike="noStrike">
                          <a:solidFill>
                            <a:srgbClr val="000000"/>
                          </a:solidFill>
                          <a:latin typeface="Arial"/>
                        </a:rPr>
                        <a:t>TOTAL</a:t>
                      </a:r>
                      <a:r>
                        <a:rPr lang="en-US" sz="1000" b="1" i="0" u="none" strike="noStrike">
                          <a:solidFill>
                            <a:srgbClr val="000000"/>
                          </a:solidFill>
                          <a:latin typeface="Calibri"/>
                        </a:rPr>
                        <a:t> </a:t>
                      </a:r>
                      <a:endParaRPr lang="en-US" sz="1000" b="1" i="0" u="none" strike="noStrike">
                        <a:solidFill>
                          <a:srgbClr val="000000"/>
                        </a:solidFill>
                        <a:latin typeface="Arial"/>
                      </a:endParaRP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1" i="0" u="none" strike="noStrike">
                          <a:solidFill>
                            <a:srgbClr val="000000"/>
                          </a:solidFill>
                          <a:latin typeface="Arial"/>
                        </a:rPr>
                        <a:t>8807</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1" i="0" u="none" strike="noStrike">
                          <a:solidFill>
                            <a:srgbClr val="000000"/>
                          </a:solidFill>
                          <a:latin typeface="Arial"/>
                        </a:rPr>
                        <a:t>9173</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1" i="0" u="none" strike="noStrike" dirty="0">
                          <a:solidFill>
                            <a:srgbClr val="000000"/>
                          </a:solidFill>
                          <a:latin typeface="Arial"/>
                        </a:rPr>
                        <a:t>1524</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n-US" sz="1000" b="1" i="0" u="none" strike="noStrike" dirty="0">
                          <a:solidFill>
                            <a:srgbClr val="000000"/>
                          </a:solidFill>
                          <a:latin typeface="Arial"/>
                        </a:rPr>
                        <a:t>19504</a:t>
                      </a:r>
                    </a:p>
                  </a:txBody>
                  <a:tcPr marL="6193" marR="6193" marT="619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231" name="Rectangle 8"/>
          <p:cNvSpPr>
            <a:spLocks noChangeArrowheads="1"/>
          </p:cNvSpPr>
          <p:nvPr/>
        </p:nvSpPr>
        <p:spPr bwMode="auto">
          <a:xfrm>
            <a:off x="533400" y="6096000"/>
            <a:ext cx="8610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The main species that were analyzed were: maize, sunflower, mustard, oil rape, barley,   wheat, x Triticosecale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8195" name="Rectangle 4"/>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aphicFrame>
        <p:nvGraphicFramePr>
          <p:cNvPr id="6" name="Table 5"/>
          <p:cNvGraphicFramePr>
            <a:graphicFrameLocks noGrp="1"/>
          </p:cNvGraphicFramePr>
          <p:nvPr/>
        </p:nvGraphicFramePr>
        <p:xfrm>
          <a:off x="838200" y="2286000"/>
          <a:ext cx="7772400" cy="2133600"/>
        </p:xfrm>
        <a:graphic>
          <a:graphicData uri="http://schemas.openxmlformats.org/drawingml/2006/table">
            <a:tbl>
              <a:tblPr>
                <a:tableStyleId>{2D5ABB26-0587-4C30-8999-92F81FD0307C}</a:tableStyleId>
              </a:tblPr>
              <a:tblGrid>
                <a:gridCol w="6379616"/>
                <a:gridCol w="1392784"/>
              </a:tblGrid>
              <a:tr h="259743">
                <a:tc gridSpan="2">
                  <a:txBody>
                    <a:bodyPr/>
                    <a:lstStyle/>
                    <a:p>
                      <a:pPr>
                        <a:spcAft>
                          <a:spcPts val="0"/>
                        </a:spcAft>
                      </a:pPr>
                      <a:r>
                        <a:rPr lang="en-GB" sz="1400" u="none" dirty="0"/>
                        <a:t>THE PERSONNEL OF LCCSMS BUCHAREST</a:t>
                      </a:r>
                      <a:endParaRPr lang="en-US" sz="1200" u="none" dirty="0">
                        <a:latin typeface="Times New Roman"/>
                        <a:ea typeface="Times New Roman"/>
                        <a:cs typeface="Times New Roman"/>
                      </a:endParaRPr>
                    </a:p>
                  </a:txBody>
                  <a:tcPr marL="68580" marR="68580" marT="0" marB="0"/>
                </a:tc>
                <a:tc hMerge="1">
                  <a:txBody>
                    <a:bodyPr/>
                    <a:lstStyle/>
                    <a:p>
                      <a:endParaRPr lang="en-US"/>
                    </a:p>
                  </a:txBody>
                  <a:tcPr/>
                </a:tc>
              </a:tr>
              <a:tr h="315402">
                <a:tc gridSpan="2">
                  <a:txBody>
                    <a:bodyPr/>
                    <a:lstStyle/>
                    <a:p>
                      <a:pPr algn="just">
                        <a:spcAft>
                          <a:spcPts val="0"/>
                        </a:spcAft>
                      </a:pPr>
                      <a:r>
                        <a:rPr lang="en-GB" sz="1400" dirty="0"/>
                        <a:t>Filled-in positions:</a:t>
                      </a:r>
                      <a:endParaRPr lang="en-US" sz="1200" dirty="0">
                        <a:latin typeface="Times New Roman"/>
                        <a:ea typeface="Times New Roman"/>
                        <a:cs typeface="Times New Roman"/>
                      </a:endParaRPr>
                    </a:p>
                  </a:txBody>
                  <a:tcPr marL="68580" marR="68580" marT="0" marB="0"/>
                </a:tc>
                <a:tc hMerge="1">
                  <a:txBody>
                    <a:bodyPr/>
                    <a:lstStyle/>
                    <a:p>
                      <a:endParaRPr lang="en-US"/>
                    </a:p>
                  </a:txBody>
                  <a:tcPr/>
                </a:tc>
              </a:tr>
              <a:tr h="259743">
                <a:tc>
                  <a:txBody>
                    <a:bodyPr/>
                    <a:lstStyle/>
                    <a:p>
                      <a:pPr algn="just">
                        <a:spcAft>
                          <a:spcPts val="0"/>
                        </a:spcAft>
                      </a:pPr>
                      <a:r>
                        <a:rPr lang="en-GB" sz="1400" dirty="0"/>
                        <a:t>LCCSMS Bucharest</a:t>
                      </a:r>
                      <a:endParaRPr lang="en-US" sz="1200" dirty="0">
                        <a:latin typeface="Times New Roman"/>
                        <a:ea typeface="Times New Roman"/>
                        <a:cs typeface="Times New Roman"/>
                      </a:endParaRPr>
                    </a:p>
                  </a:txBody>
                  <a:tcPr marL="68580" marR="68580" marT="0" marB="0"/>
                </a:tc>
                <a:tc>
                  <a:txBody>
                    <a:bodyPr/>
                    <a:lstStyle/>
                    <a:p>
                      <a:pPr algn="just">
                        <a:spcAft>
                          <a:spcPts val="0"/>
                        </a:spcAft>
                      </a:pPr>
                      <a:r>
                        <a:rPr lang="en-GB" sz="1400" dirty="0"/>
                        <a:t>26</a:t>
                      </a:r>
                      <a:endParaRPr lang="en-US" sz="1200" dirty="0">
                        <a:latin typeface="Times New Roman"/>
                        <a:ea typeface="Times New Roman"/>
                        <a:cs typeface="Times New Roman"/>
                      </a:endParaRPr>
                    </a:p>
                  </a:txBody>
                  <a:tcPr marL="68580" marR="68580" marT="0" marB="0"/>
                </a:tc>
              </a:tr>
              <a:tr h="259743">
                <a:tc>
                  <a:txBody>
                    <a:bodyPr/>
                    <a:lstStyle/>
                    <a:p>
                      <a:pPr algn="just">
                        <a:spcAft>
                          <a:spcPts val="0"/>
                        </a:spcAft>
                      </a:pPr>
                      <a:r>
                        <a:rPr lang="en-GB" sz="1400"/>
                        <a:t>Suceava Gene Bank</a:t>
                      </a:r>
                      <a:endParaRPr lang="en-US" sz="1200">
                        <a:latin typeface="Times New Roman"/>
                        <a:ea typeface="Times New Roman"/>
                        <a:cs typeface="Times New Roman"/>
                      </a:endParaRPr>
                    </a:p>
                  </a:txBody>
                  <a:tcPr marL="68580" marR="68580" marT="0" marB="0">
                    <a:lnB w="12700" cap="flat" cmpd="sng" algn="ctr">
                      <a:solidFill>
                        <a:schemeClr val="tx1"/>
                      </a:solidFill>
                      <a:prstDash val="solid"/>
                      <a:round/>
                      <a:headEnd type="none" w="med" len="med"/>
                      <a:tailEnd type="none" w="med" len="med"/>
                    </a:lnB>
                  </a:tcPr>
                </a:tc>
                <a:tc>
                  <a:txBody>
                    <a:bodyPr/>
                    <a:lstStyle/>
                    <a:p>
                      <a:pPr algn="just">
                        <a:spcAft>
                          <a:spcPts val="0"/>
                        </a:spcAft>
                      </a:pPr>
                      <a:r>
                        <a:rPr lang="en-GB" sz="1400"/>
                        <a:t>14</a:t>
                      </a:r>
                      <a:endParaRPr lang="en-US" sz="1200">
                        <a:latin typeface="Times New Roman"/>
                        <a:ea typeface="Times New Roman"/>
                        <a:cs typeface="Times New Roman"/>
                      </a:endParaRPr>
                    </a:p>
                  </a:txBody>
                  <a:tcPr marL="68580" marR="68580" marT="0" marB="0">
                    <a:lnB w="12700" cap="flat" cmpd="sng" algn="ctr">
                      <a:solidFill>
                        <a:schemeClr val="tx1"/>
                      </a:solidFill>
                      <a:prstDash val="solid"/>
                      <a:round/>
                      <a:headEnd type="none" w="med" len="med"/>
                      <a:tailEnd type="none" w="med" len="med"/>
                    </a:lnB>
                  </a:tcPr>
                </a:tc>
              </a:tr>
              <a:tr h="259743">
                <a:tc>
                  <a:txBody>
                    <a:bodyPr/>
                    <a:lstStyle/>
                    <a:p>
                      <a:pPr algn="just">
                        <a:spcAft>
                          <a:spcPts val="0"/>
                        </a:spcAft>
                      </a:pPr>
                      <a:r>
                        <a:rPr lang="en-GB" sz="1400" dirty="0"/>
                        <a:t>TOTAL</a:t>
                      </a:r>
                      <a:endParaRPr lang="en-US" sz="1200" dirty="0">
                        <a:latin typeface="Times New Roman"/>
                        <a:ea typeface="Times New Roman"/>
                        <a:cs typeface="Times New Roman"/>
                      </a:endParaRPr>
                    </a:p>
                  </a:txBody>
                  <a:tcPr marL="68580" marR="68580" marT="0" marB="0">
                    <a:lnT w="12700" cap="flat" cmpd="sng" algn="ctr">
                      <a:solidFill>
                        <a:schemeClr val="tx1"/>
                      </a:solidFill>
                      <a:prstDash val="solid"/>
                      <a:round/>
                      <a:headEnd type="none" w="med" len="med"/>
                      <a:tailEnd type="none" w="med" len="med"/>
                    </a:lnT>
                  </a:tcPr>
                </a:tc>
                <a:tc>
                  <a:txBody>
                    <a:bodyPr/>
                    <a:lstStyle/>
                    <a:p>
                      <a:pPr algn="just">
                        <a:spcAft>
                          <a:spcPts val="0"/>
                        </a:spcAft>
                      </a:pPr>
                      <a:r>
                        <a:rPr lang="en-GB" sz="1400" dirty="0"/>
                        <a:t>40</a:t>
                      </a:r>
                      <a:endParaRPr lang="en-US" sz="1200" dirty="0">
                        <a:latin typeface="Times New Roman"/>
                        <a:ea typeface="Times New Roman"/>
                        <a:cs typeface="Times New Roman"/>
                      </a:endParaRPr>
                    </a:p>
                  </a:txBody>
                  <a:tcPr marL="68580" marR="68580" marT="0" marB="0">
                    <a:lnT w="12700" cap="flat" cmpd="sng" algn="ctr">
                      <a:solidFill>
                        <a:schemeClr val="tx1"/>
                      </a:solidFill>
                      <a:prstDash val="solid"/>
                      <a:round/>
                      <a:headEnd type="none" w="med" len="med"/>
                      <a:tailEnd type="none" w="med" len="med"/>
                    </a:lnT>
                  </a:tcPr>
                </a:tc>
              </a:tr>
              <a:tr h="259743">
                <a:tc>
                  <a:txBody>
                    <a:bodyPr/>
                    <a:lstStyle/>
                    <a:p>
                      <a:pPr algn="just">
                        <a:spcAft>
                          <a:spcPts val="0"/>
                        </a:spcAft>
                      </a:pPr>
                      <a:r>
                        <a:rPr lang="en-GB" sz="1400" dirty="0"/>
                        <a:t>Vacancies: TOTAL</a:t>
                      </a:r>
                      <a:endParaRPr lang="en-US" sz="1200" dirty="0">
                        <a:latin typeface="Times New Roman"/>
                        <a:ea typeface="Times New Roman"/>
                        <a:cs typeface="Times New Roman"/>
                      </a:endParaRPr>
                    </a:p>
                  </a:txBody>
                  <a:tcPr marL="68580" marR="68580" marT="0" marB="0">
                    <a:lnB w="12700" cap="flat" cmpd="sng" algn="ctr">
                      <a:solidFill>
                        <a:schemeClr val="tx1"/>
                      </a:solidFill>
                      <a:prstDash val="solid"/>
                      <a:round/>
                      <a:headEnd type="none" w="med" len="med"/>
                      <a:tailEnd type="none" w="med" len="med"/>
                    </a:lnB>
                  </a:tcPr>
                </a:tc>
                <a:tc>
                  <a:txBody>
                    <a:bodyPr/>
                    <a:lstStyle/>
                    <a:p>
                      <a:pPr algn="just">
                        <a:spcAft>
                          <a:spcPts val="0"/>
                        </a:spcAft>
                      </a:pPr>
                      <a:r>
                        <a:rPr lang="en-GB" sz="1400" dirty="0"/>
                        <a:t>6</a:t>
                      </a:r>
                      <a:endParaRPr lang="en-US" sz="1200" dirty="0">
                        <a:latin typeface="Times New Roman"/>
                        <a:ea typeface="Times New Roman"/>
                        <a:cs typeface="Times New Roman"/>
                      </a:endParaRPr>
                    </a:p>
                  </a:txBody>
                  <a:tcPr marL="68580" marR="68580" marT="0" marB="0">
                    <a:lnB w="12700" cap="flat" cmpd="sng" algn="ctr">
                      <a:solidFill>
                        <a:schemeClr val="tx1"/>
                      </a:solidFill>
                      <a:prstDash val="solid"/>
                      <a:round/>
                      <a:headEnd type="none" w="med" len="med"/>
                      <a:tailEnd type="none" w="med" len="med"/>
                    </a:lnB>
                  </a:tcPr>
                </a:tc>
              </a:tr>
              <a:tr h="259743">
                <a:tc>
                  <a:txBody>
                    <a:bodyPr/>
                    <a:lstStyle/>
                    <a:p>
                      <a:pPr algn="just">
                        <a:spcAft>
                          <a:spcPts val="0"/>
                        </a:spcAft>
                      </a:pPr>
                      <a:r>
                        <a:rPr lang="en-GB" sz="1400"/>
                        <a:t>Out of which: Public servants</a:t>
                      </a:r>
                      <a:endParaRPr lang="en-US" sz="1200">
                        <a:latin typeface="Times New Roman"/>
                        <a:ea typeface="Times New Roman"/>
                        <a:cs typeface="Times New Roman"/>
                      </a:endParaRPr>
                    </a:p>
                  </a:txBody>
                  <a:tcPr marL="68580" marR="68580" marT="0" marB="0">
                    <a:lnT w="12700" cap="flat" cmpd="sng" algn="ctr">
                      <a:solidFill>
                        <a:schemeClr val="tx1"/>
                      </a:solidFill>
                      <a:prstDash val="solid"/>
                      <a:round/>
                      <a:headEnd type="none" w="med" len="med"/>
                      <a:tailEnd type="none" w="med" len="med"/>
                    </a:lnT>
                  </a:tcPr>
                </a:tc>
                <a:tc>
                  <a:txBody>
                    <a:bodyPr/>
                    <a:lstStyle/>
                    <a:p>
                      <a:pPr algn="just">
                        <a:spcAft>
                          <a:spcPts val="0"/>
                        </a:spcAft>
                      </a:pPr>
                      <a:r>
                        <a:rPr lang="en-GB" sz="1400"/>
                        <a:t>4</a:t>
                      </a:r>
                      <a:endParaRPr lang="en-US" sz="1200">
                        <a:latin typeface="Times New Roman"/>
                        <a:ea typeface="Times New Roman"/>
                        <a:cs typeface="Times New Roman"/>
                      </a:endParaRPr>
                    </a:p>
                  </a:txBody>
                  <a:tcPr marL="68580" marR="68580" marT="0" marB="0">
                    <a:lnT w="12700" cap="flat" cmpd="sng" algn="ctr">
                      <a:solidFill>
                        <a:schemeClr val="tx1"/>
                      </a:solidFill>
                      <a:prstDash val="solid"/>
                      <a:round/>
                      <a:headEnd type="none" w="med" len="med"/>
                      <a:tailEnd type="none" w="med" len="med"/>
                    </a:lnT>
                  </a:tcPr>
                </a:tc>
              </a:tr>
              <a:tr h="259743">
                <a:tc>
                  <a:txBody>
                    <a:bodyPr/>
                    <a:lstStyle/>
                    <a:p>
                      <a:pPr algn="just">
                        <a:spcAft>
                          <a:spcPts val="0"/>
                        </a:spcAft>
                      </a:pPr>
                      <a:r>
                        <a:rPr lang="en-GB" sz="1400" dirty="0"/>
                        <a:t>Contractual staff</a:t>
                      </a:r>
                      <a:endParaRPr lang="en-US" sz="1200" dirty="0">
                        <a:latin typeface="Times New Roman"/>
                        <a:ea typeface="Times New Roman"/>
                        <a:cs typeface="Times New Roman"/>
                      </a:endParaRPr>
                    </a:p>
                  </a:txBody>
                  <a:tcPr marL="68580" marR="68580" marT="0" marB="0"/>
                </a:tc>
                <a:tc>
                  <a:txBody>
                    <a:bodyPr/>
                    <a:lstStyle/>
                    <a:p>
                      <a:pPr algn="just">
                        <a:spcAft>
                          <a:spcPts val="0"/>
                        </a:spcAft>
                      </a:pPr>
                      <a:r>
                        <a:rPr lang="en-GB" sz="1400" dirty="0"/>
                        <a:t>2</a:t>
                      </a:r>
                      <a:endParaRPr lang="en-US" sz="1200" dirty="0">
                        <a:latin typeface="Times New Roman"/>
                        <a:ea typeface="Times New Roman"/>
                        <a:cs typeface="Times New Roman"/>
                      </a:endParaRPr>
                    </a:p>
                  </a:txBody>
                  <a:tcPr marL="68580" marR="68580" marT="0" marB="0"/>
                </a:tc>
              </a:tr>
            </a:tbl>
          </a:graphicData>
        </a:graphic>
      </p:graphicFrame>
      <p:sp>
        <p:nvSpPr>
          <p:cNvPr id="7" name="Rectangle 2"/>
          <p:cNvSpPr txBox="1">
            <a:spLocks noChangeArrowheads="1"/>
          </p:cNvSpPr>
          <p:nvPr/>
        </p:nvSpPr>
        <p:spPr>
          <a:xfrm>
            <a:off x="457200" y="274638"/>
            <a:ext cx="8229600" cy="715962"/>
          </a:xfrm>
          <a:prstGeom prst="rect">
            <a:avLst/>
          </a:prstGeom>
        </p:spPr>
        <p:txBody>
          <a:bodyPr/>
          <a:lstStyle/>
          <a:p>
            <a:pPr algn="ctr" eaLnBrk="1" hangingPunct="1">
              <a:defRPr/>
            </a:pPr>
            <a:r>
              <a:rPr lang="en-US" sz="2000" b="1" kern="0" dirty="0">
                <a:solidFill>
                  <a:schemeClr val="tx2"/>
                </a:solidFill>
                <a:latin typeface="+mj-lt"/>
                <a:ea typeface="+mj-ea"/>
                <a:cs typeface="+mj-cs"/>
              </a:rPr>
              <a:t>T</a:t>
            </a:r>
            <a:r>
              <a:rPr lang="en-US" sz="2000" b="1" kern="0" dirty="0">
                <a:solidFill>
                  <a:schemeClr val="tx2"/>
                </a:solidFill>
                <a:latin typeface="+mj-lt"/>
                <a:ea typeface="+mj-ea"/>
                <a:cs typeface="Arial" charset="0"/>
              </a:rPr>
              <a:t>Ü</a:t>
            </a:r>
            <a:r>
              <a:rPr lang="en-US" sz="2000" b="1" kern="0" dirty="0">
                <a:solidFill>
                  <a:schemeClr val="tx2"/>
                </a:solidFill>
                <a:latin typeface="+mj-lt"/>
                <a:ea typeface="+mj-ea"/>
                <a:cs typeface="+mj-cs"/>
              </a:rPr>
              <a:t>RK – ROMEN</a:t>
            </a:r>
            <a:br>
              <a:rPr lang="en-US" sz="2000" b="1" kern="0" dirty="0">
                <a:solidFill>
                  <a:schemeClr val="tx2"/>
                </a:solidFill>
                <a:latin typeface="+mj-lt"/>
                <a:ea typeface="+mj-ea"/>
                <a:cs typeface="+mj-cs"/>
              </a:rPr>
            </a:br>
            <a:r>
              <a:rPr lang="en-US" sz="2000" b="1" kern="0" dirty="0">
                <a:solidFill>
                  <a:schemeClr val="tx2"/>
                </a:solidFill>
                <a:latin typeface="+mj-lt"/>
                <a:ea typeface="+mj-ea"/>
                <a:cs typeface="+mj-cs"/>
              </a:rPr>
              <a:t>TOHUM END</a:t>
            </a:r>
            <a:r>
              <a:rPr lang="en-US" sz="2000" b="1" kern="0" dirty="0">
                <a:solidFill>
                  <a:schemeClr val="tx2"/>
                </a:solidFill>
                <a:latin typeface="+mj-lt"/>
                <a:ea typeface="+mj-ea"/>
                <a:cs typeface="Arial" charset="0"/>
              </a:rPr>
              <a:t>Ü</a:t>
            </a:r>
            <a:r>
              <a:rPr lang="en-US" sz="2000" b="1" kern="0" dirty="0">
                <a:solidFill>
                  <a:schemeClr val="tx2"/>
                </a:solidFill>
                <a:latin typeface="+mj-lt"/>
                <a:ea typeface="+mj-ea"/>
                <a:cs typeface="+mj-cs"/>
              </a:rPr>
              <a:t>STRISI TOPLANTISI</a:t>
            </a:r>
          </a:p>
        </p:txBody>
      </p:sp>
      <p:pic>
        <p:nvPicPr>
          <p:cNvPr id="8214" name="Picture 26" descr="220px-Flag_of_Turkey">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304800"/>
            <a:ext cx="1066800" cy="71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15" name="Picture 28" descr="Drapelul României">
            <a:hlinkClick r:id="rId5" tooltip="Drapelul României"/>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34200" y="304800"/>
            <a:ext cx="914400"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
          <p:cNvSpPr>
            <a:spLocks noChangeArrowheads="1"/>
          </p:cNvSpPr>
          <p:nvPr/>
        </p:nvSpPr>
        <p:spPr bwMode="auto">
          <a:xfrm>
            <a:off x="304800" y="1828800"/>
            <a:ext cx="807720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LCCSMS BUCHAREST has established and implemented a quality management system that has as its main objective to ensure customer satisfaction.</a:t>
            </a:r>
            <a:br>
              <a:rPr lang="en-US" altLang="en-US"/>
            </a:br>
            <a:r>
              <a:rPr lang="en-US" altLang="en-US"/>
              <a:t>This is ensured by:</a:t>
            </a:r>
          </a:p>
          <a:p>
            <a:pPr eaLnBrk="1" hangingPunct="1"/>
            <a:r>
              <a:rPr lang="en-US" altLang="en-US"/>
              <a:t>►customer cooperation; </a:t>
            </a:r>
            <a:br>
              <a:rPr lang="en-US" altLang="en-US"/>
            </a:br>
            <a:r>
              <a:rPr lang="en-US" altLang="en-US"/>
              <a:t>►personnel training and monitoring; </a:t>
            </a:r>
            <a:br>
              <a:rPr lang="en-US" altLang="en-US"/>
            </a:br>
            <a:r>
              <a:rPr lang="en-US" altLang="en-US"/>
              <a:t>►internal audit  </a:t>
            </a:r>
            <a:br>
              <a:rPr lang="en-US" altLang="en-US"/>
            </a:br>
            <a:r>
              <a:rPr lang="en-US" altLang="en-US"/>
              <a:t>►establish clear rules in conducting the flow of activities, as a process based approach: output elements of a sector is the next sector inputs; </a:t>
            </a:r>
            <a:br>
              <a:rPr lang="en-US" altLang="en-US"/>
            </a:br>
            <a:r>
              <a:rPr lang="en-US" altLang="en-US"/>
              <a:t>            </a:t>
            </a:r>
          </a:p>
        </p:txBody>
      </p:sp>
      <p:sp>
        <p:nvSpPr>
          <p:cNvPr id="3" name="Rectangle 2"/>
          <p:cNvSpPr txBox="1">
            <a:spLocks noChangeArrowheads="1"/>
          </p:cNvSpPr>
          <p:nvPr/>
        </p:nvSpPr>
        <p:spPr>
          <a:xfrm>
            <a:off x="457200" y="274638"/>
            <a:ext cx="8229600" cy="715962"/>
          </a:xfrm>
          <a:prstGeom prst="rect">
            <a:avLst/>
          </a:prstGeom>
        </p:spPr>
        <p:txBody>
          <a:bodyPr/>
          <a:lstStyle/>
          <a:p>
            <a:pPr algn="ctr" eaLnBrk="1" hangingPunct="1">
              <a:defRPr/>
            </a:pPr>
            <a:r>
              <a:rPr lang="en-US" sz="2000" b="1" kern="0" dirty="0">
                <a:solidFill>
                  <a:schemeClr val="tx2"/>
                </a:solidFill>
                <a:latin typeface="+mj-lt"/>
                <a:ea typeface="+mj-ea"/>
                <a:cs typeface="+mj-cs"/>
              </a:rPr>
              <a:t>T</a:t>
            </a:r>
            <a:r>
              <a:rPr lang="en-US" sz="2000" b="1" kern="0" dirty="0">
                <a:solidFill>
                  <a:schemeClr val="tx2"/>
                </a:solidFill>
                <a:latin typeface="+mj-lt"/>
                <a:ea typeface="+mj-ea"/>
                <a:cs typeface="Arial" charset="0"/>
              </a:rPr>
              <a:t>Ü</a:t>
            </a:r>
            <a:r>
              <a:rPr lang="en-US" sz="2000" b="1" kern="0" dirty="0">
                <a:solidFill>
                  <a:schemeClr val="tx2"/>
                </a:solidFill>
                <a:latin typeface="+mj-lt"/>
                <a:ea typeface="+mj-ea"/>
                <a:cs typeface="+mj-cs"/>
              </a:rPr>
              <a:t>RK – ROMEN</a:t>
            </a:r>
            <a:br>
              <a:rPr lang="en-US" sz="2000" b="1" kern="0" dirty="0">
                <a:solidFill>
                  <a:schemeClr val="tx2"/>
                </a:solidFill>
                <a:latin typeface="+mj-lt"/>
                <a:ea typeface="+mj-ea"/>
                <a:cs typeface="+mj-cs"/>
              </a:rPr>
            </a:br>
            <a:r>
              <a:rPr lang="en-US" sz="2000" b="1" kern="0" dirty="0">
                <a:solidFill>
                  <a:schemeClr val="tx2"/>
                </a:solidFill>
                <a:latin typeface="+mj-lt"/>
                <a:ea typeface="+mj-ea"/>
                <a:cs typeface="+mj-cs"/>
              </a:rPr>
              <a:t>TOHUM END</a:t>
            </a:r>
            <a:r>
              <a:rPr lang="en-US" sz="2000" b="1" kern="0" dirty="0">
                <a:solidFill>
                  <a:schemeClr val="tx2"/>
                </a:solidFill>
                <a:latin typeface="+mj-lt"/>
                <a:ea typeface="+mj-ea"/>
                <a:cs typeface="Arial" charset="0"/>
              </a:rPr>
              <a:t>Ü</a:t>
            </a:r>
            <a:r>
              <a:rPr lang="en-US" sz="2000" b="1" kern="0" dirty="0">
                <a:solidFill>
                  <a:schemeClr val="tx2"/>
                </a:solidFill>
                <a:latin typeface="+mj-lt"/>
                <a:ea typeface="+mj-ea"/>
                <a:cs typeface="+mj-cs"/>
              </a:rPr>
              <a:t>STRISI TOPLANTISI</a:t>
            </a:r>
          </a:p>
        </p:txBody>
      </p:sp>
      <p:pic>
        <p:nvPicPr>
          <p:cNvPr id="10244" name="Picture 26" descr="220px-Flag_of_Turkey">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304800"/>
            <a:ext cx="1066800" cy="71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28" descr="Drapelul României">
            <a:hlinkClick r:id="rId4" tooltip="Drapelul României"/>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34200" y="304800"/>
            <a:ext cx="914400"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Rectangle 5"/>
          <p:cNvSpPr>
            <a:spLocks noChangeArrowheads="1"/>
          </p:cNvSpPr>
          <p:nvPr/>
        </p:nvSpPr>
        <p:spPr bwMode="auto">
          <a:xfrm>
            <a:off x="381000" y="4495800"/>
            <a:ext cx="80772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Cooperation with clients:</a:t>
            </a:r>
          </a:p>
          <a:p>
            <a:pPr eaLnBrk="1" hangingPunct="1"/>
            <a:r>
              <a:rPr lang="en-US" altLang="en-US"/>
              <a:t>►Access in LCCSMS laboratories is controlled. A customer can request access during laboratory tests of his sample, thus eliminating any suspicion on the results. </a:t>
            </a:r>
            <a:br>
              <a:rPr lang="en-US" altLang="en-US"/>
            </a:br>
            <a:r>
              <a:rPr lang="en-US" altLang="en-US"/>
              <a:t>► Customers can access data on the legal framework of their activity through a special department within the laboratory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1066800" y="228600"/>
          <a:ext cx="7467600" cy="6477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Down Arrow 3"/>
          <p:cNvSpPr/>
          <p:nvPr/>
        </p:nvSpPr>
        <p:spPr>
          <a:xfrm>
            <a:off x="4648200" y="3581400"/>
            <a:ext cx="228600" cy="152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ectangle 2"/>
          <p:cNvSpPr txBox="1">
            <a:spLocks noChangeArrowheads="1"/>
          </p:cNvSpPr>
          <p:nvPr/>
        </p:nvSpPr>
        <p:spPr>
          <a:xfrm>
            <a:off x="457200" y="274638"/>
            <a:ext cx="8229600" cy="715962"/>
          </a:xfrm>
          <a:prstGeom prst="rect">
            <a:avLst/>
          </a:prstGeom>
        </p:spPr>
        <p:txBody>
          <a:bodyPr/>
          <a:lstStyle/>
          <a:p>
            <a:pPr algn="ctr" eaLnBrk="1" hangingPunct="1">
              <a:defRPr/>
            </a:pPr>
            <a:r>
              <a:rPr lang="en-US" sz="2000" b="1" kern="0" dirty="0">
                <a:solidFill>
                  <a:schemeClr val="tx2"/>
                </a:solidFill>
                <a:latin typeface="+mj-lt"/>
                <a:ea typeface="+mj-ea"/>
                <a:cs typeface="+mj-cs"/>
              </a:rPr>
              <a:t>T</a:t>
            </a:r>
            <a:r>
              <a:rPr lang="en-US" sz="2000" b="1" kern="0" dirty="0">
                <a:solidFill>
                  <a:schemeClr val="tx2"/>
                </a:solidFill>
                <a:latin typeface="+mj-lt"/>
                <a:ea typeface="+mj-ea"/>
                <a:cs typeface="Arial" charset="0"/>
              </a:rPr>
              <a:t>Ü</a:t>
            </a:r>
            <a:r>
              <a:rPr lang="en-US" sz="2000" b="1" kern="0" dirty="0">
                <a:solidFill>
                  <a:schemeClr val="tx2"/>
                </a:solidFill>
                <a:latin typeface="+mj-lt"/>
                <a:ea typeface="+mj-ea"/>
                <a:cs typeface="+mj-cs"/>
              </a:rPr>
              <a:t>RK – ROMEN</a:t>
            </a:r>
            <a:br>
              <a:rPr lang="en-US" sz="2000" b="1" kern="0" dirty="0">
                <a:solidFill>
                  <a:schemeClr val="tx2"/>
                </a:solidFill>
                <a:latin typeface="+mj-lt"/>
                <a:ea typeface="+mj-ea"/>
                <a:cs typeface="+mj-cs"/>
              </a:rPr>
            </a:br>
            <a:r>
              <a:rPr lang="en-US" sz="2000" b="1" kern="0" dirty="0">
                <a:solidFill>
                  <a:schemeClr val="tx2"/>
                </a:solidFill>
                <a:latin typeface="+mj-lt"/>
                <a:ea typeface="+mj-ea"/>
                <a:cs typeface="+mj-cs"/>
              </a:rPr>
              <a:t>TOHUM END</a:t>
            </a:r>
            <a:r>
              <a:rPr lang="en-US" sz="2000" b="1" kern="0" dirty="0">
                <a:solidFill>
                  <a:schemeClr val="tx2"/>
                </a:solidFill>
                <a:latin typeface="+mj-lt"/>
                <a:ea typeface="+mj-ea"/>
                <a:cs typeface="Arial" charset="0"/>
              </a:rPr>
              <a:t>Ü</a:t>
            </a:r>
            <a:r>
              <a:rPr lang="en-US" sz="2000" b="1" kern="0" dirty="0">
                <a:solidFill>
                  <a:schemeClr val="tx2"/>
                </a:solidFill>
                <a:latin typeface="+mj-lt"/>
                <a:ea typeface="+mj-ea"/>
                <a:cs typeface="+mj-cs"/>
              </a:rPr>
              <a:t>STRISI TOPLANTISI</a:t>
            </a:r>
          </a:p>
        </p:txBody>
      </p:sp>
      <p:pic>
        <p:nvPicPr>
          <p:cNvPr id="11269" name="Picture 26" descr="220px-Flag_of_Turkey">
            <a:hlinkClick r:id="rId7"/>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95400" y="304800"/>
            <a:ext cx="1066800" cy="71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28" descr="Drapelul României">
            <a:hlinkClick r:id="rId9" tooltip="Drapelul României"/>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934200" y="304800"/>
            <a:ext cx="914400"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Nomogramă 5"/>
          <p:cNvGraphicFramePr/>
          <p:nvPr/>
        </p:nvGraphicFramePr>
        <p:xfrm>
          <a:off x="3962400" y="1143000"/>
          <a:ext cx="5181600" cy="5715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Rectangle 2"/>
          <p:cNvSpPr txBox="1">
            <a:spLocks noChangeArrowheads="1"/>
          </p:cNvSpPr>
          <p:nvPr/>
        </p:nvSpPr>
        <p:spPr>
          <a:xfrm>
            <a:off x="457200" y="274638"/>
            <a:ext cx="8229600" cy="715962"/>
          </a:xfrm>
          <a:prstGeom prst="rect">
            <a:avLst/>
          </a:prstGeom>
        </p:spPr>
        <p:txBody>
          <a:bodyPr/>
          <a:lstStyle/>
          <a:p>
            <a:pPr algn="ctr" eaLnBrk="1" hangingPunct="1">
              <a:defRPr/>
            </a:pPr>
            <a:r>
              <a:rPr lang="en-US" sz="2000" b="1" kern="0" dirty="0">
                <a:solidFill>
                  <a:schemeClr val="tx2"/>
                </a:solidFill>
                <a:latin typeface="+mj-lt"/>
                <a:ea typeface="+mj-ea"/>
                <a:cs typeface="+mj-cs"/>
              </a:rPr>
              <a:t>T</a:t>
            </a:r>
            <a:r>
              <a:rPr lang="en-US" sz="2000" b="1" kern="0" dirty="0">
                <a:solidFill>
                  <a:schemeClr val="tx2"/>
                </a:solidFill>
                <a:latin typeface="+mj-lt"/>
                <a:ea typeface="+mj-ea"/>
                <a:cs typeface="Arial" charset="0"/>
              </a:rPr>
              <a:t>Ü</a:t>
            </a:r>
            <a:r>
              <a:rPr lang="en-US" sz="2000" b="1" kern="0" dirty="0">
                <a:solidFill>
                  <a:schemeClr val="tx2"/>
                </a:solidFill>
                <a:latin typeface="+mj-lt"/>
                <a:ea typeface="+mj-ea"/>
                <a:cs typeface="+mj-cs"/>
              </a:rPr>
              <a:t>RK – ROMEN</a:t>
            </a:r>
            <a:br>
              <a:rPr lang="en-US" sz="2000" b="1" kern="0" dirty="0">
                <a:solidFill>
                  <a:schemeClr val="tx2"/>
                </a:solidFill>
                <a:latin typeface="+mj-lt"/>
                <a:ea typeface="+mj-ea"/>
                <a:cs typeface="+mj-cs"/>
              </a:rPr>
            </a:br>
            <a:r>
              <a:rPr lang="en-US" sz="2000" b="1" kern="0" dirty="0">
                <a:solidFill>
                  <a:schemeClr val="tx2"/>
                </a:solidFill>
                <a:latin typeface="+mj-lt"/>
                <a:ea typeface="+mj-ea"/>
                <a:cs typeface="+mj-cs"/>
              </a:rPr>
              <a:t>TOHUM END</a:t>
            </a:r>
            <a:r>
              <a:rPr lang="en-US" sz="2000" b="1" kern="0" dirty="0">
                <a:solidFill>
                  <a:schemeClr val="tx2"/>
                </a:solidFill>
                <a:latin typeface="+mj-lt"/>
                <a:ea typeface="+mj-ea"/>
                <a:cs typeface="Arial" charset="0"/>
              </a:rPr>
              <a:t>Ü</a:t>
            </a:r>
            <a:r>
              <a:rPr lang="en-US" sz="2000" b="1" kern="0" dirty="0">
                <a:solidFill>
                  <a:schemeClr val="tx2"/>
                </a:solidFill>
                <a:latin typeface="+mj-lt"/>
                <a:ea typeface="+mj-ea"/>
                <a:cs typeface="+mj-cs"/>
              </a:rPr>
              <a:t>STRISI TOPLANTISI</a:t>
            </a:r>
          </a:p>
        </p:txBody>
      </p:sp>
      <p:pic>
        <p:nvPicPr>
          <p:cNvPr id="12292" name="Picture 26" descr="220px-Flag_of_Turkey">
            <a:hlinkClick r:id="rId8"/>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95400" y="304800"/>
            <a:ext cx="1066800" cy="71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28" descr="Drapelul României">
            <a:hlinkClick r:id="rId10" tooltip="Drapelul României"/>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934200" y="304800"/>
            <a:ext cx="914400"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Down Arrow 13"/>
          <p:cNvSpPr/>
          <p:nvPr/>
        </p:nvSpPr>
        <p:spPr>
          <a:xfrm>
            <a:off x="152400" y="1828800"/>
            <a:ext cx="457200" cy="4191000"/>
          </a:xfrm>
          <a:prstGeom prst="downArrow">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eaLnBrk="1" hangingPunct="1">
              <a:defRPr/>
            </a:pPr>
            <a:endParaRPr lang="en-US"/>
          </a:p>
        </p:txBody>
      </p:sp>
      <p:sp>
        <p:nvSpPr>
          <p:cNvPr id="12295" name="TextBox 14"/>
          <p:cNvSpPr txBox="1">
            <a:spLocks noChangeArrowheads="1"/>
          </p:cNvSpPr>
          <p:nvPr/>
        </p:nvSpPr>
        <p:spPr bwMode="auto">
          <a:xfrm>
            <a:off x="0" y="1981200"/>
            <a:ext cx="762000" cy="381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2013</a:t>
            </a:r>
          </a:p>
        </p:txBody>
      </p:sp>
      <p:sp>
        <p:nvSpPr>
          <p:cNvPr id="12296" name="TextBox 15"/>
          <p:cNvSpPr txBox="1">
            <a:spLocks noChangeArrowheads="1"/>
          </p:cNvSpPr>
          <p:nvPr/>
        </p:nvSpPr>
        <p:spPr bwMode="auto">
          <a:xfrm>
            <a:off x="0" y="3048000"/>
            <a:ext cx="762000" cy="381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2014</a:t>
            </a:r>
          </a:p>
        </p:txBody>
      </p:sp>
      <p:sp>
        <p:nvSpPr>
          <p:cNvPr id="12297" name="TextBox 16"/>
          <p:cNvSpPr txBox="1">
            <a:spLocks noChangeArrowheads="1"/>
          </p:cNvSpPr>
          <p:nvPr/>
        </p:nvSpPr>
        <p:spPr bwMode="auto">
          <a:xfrm>
            <a:off x="0" y="4343400"/>
            <a:ext cx="762000" cy="381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2015</a:t>
            </a:r>
          </a:p>
        </p:txBody>
      </p:sp>
      <p:sp>
        <p:nvSpPr>
          <p:cNvPr id="19" name="TextBox 18"/>
          <p:cNvSpPr txBox="1"/>
          <p:nvPr/>
        </p:nvSpPr>
        <p:spPr>
          <a:xfrm>
            <a:off x="533400" y="1447800"/>
            <a:ext cx="3352800" cy="4247317"/>
          </a:xfrm>
          <a:prstGeom prst="rect">
            <a:avLst/>
          </a:prstGeom>
          <a:noFill/>
        </p:spPr>
        <p:txBody>
          <a:bodyPr>
            <a:spAutoFit/>
          </a:bodyPr>
          <a:lstStyle/>
          <a:p>
            <a:pPr algn="ctr" eaLnBrk="1" hangingPunct="1">
              <a:defRPr/>
            </a:pPr>
            <a:r>
              <a:rPr lang="en-US" b="1" spc="300" dirty="0">
                <a:ln w="11430" cmpd="sng">
                  <a:noFill/>
                  <a:prstDash val="solid"/>
                  <a:miter lim="800000"/>
                </a:ln>
                <a:effectLst>
                  <a:glow rad="45500">
                    <a:schemeClr val="accent1">
                      <a:satMod val="220000"/>
                      <a:alpha val="35000"/>
                    </a:schemeClr>
                  </a:glow>
                </a:effectLst>
                <a:latin typeface="Arial" charset="0"/>
              </a:rPr>
              <a:t>LEDOMG</a:t>
            </a:r>
          </a:p>
          <a:p>
            <a:pPr algn="ctr" eaLnBrk="1" hangingPunct="1">
              <a:defRPr/>
            </a:pPr>
            <a:endParaRPr lang="en-US" b="1" spc="300" dirty="0">
              <a:ln w="11430" cmpd="sng">
                <a:noFill/>
                <a:prstDash val="solid"/>
                <a:miter lim="800000"/>
              </a:ln>
              <a:effectLst>
                <a:glow rad="45500">
                  <a:schemeClr val="accent1">
                    <a:satMod val="220000"/>
                    <a:alpha val="35000"/>
                  </a:schemeClr>
                </a:glow>
              </a:effectLst>
              <a:latin typeface="Arial" charset="0"/>
            </a:endParaRPr>
          </a:p>
          <a:p>
            <a:pPr algn="ctr" eaLnBrk="1" hangingPunct="1">
              <a:defRPr/>
            </a:pPr>
            <a:r>
              <a:rPr lang="en-US" b="1" spc="300" dirty="0">
                <a:ln w="11430" cmpd="sng">
                  <a:noFill/>
                  <a:prstDash val="solid"/>
                  <a:miter lim="800000"/>
                </a:ln>
                <a:effectLst>
                  <a:glow rad="45500">
                    <a:schemeClr val="accent1">
                      <a:satMod val="220000"/>
                      <a:alpha val="35000"/>
                    </a:schemeClr>
                  </a:glow>
                </a:effectLst>
                <a:latin typeface="Arial" charset="0"/>
              </a:rPr>
              <a:t>ISO17025 for GMO analysis involving:</a:t>
            </a:r>
          </a:p>
          <a:p>
            <a:pPr algn="ctr" eaLnBrk="1" hangingPunct="1">
              <a:defRPr/>
            </a:pPr>
            <a:r>
              <a:rPr lang="en-US" b="1" spc="300" dirty="0" err="1">
                <a:ln w="11430" cmpd="sng">
                  <a:noFill/>
                  <a:prstDash val="solid"/>
                  <a:miter lim="800000"/>
                </a:ln>
                <a:effectLst>
                  <a:glow rad="45500">
                    <a:schemeClr val="accent1">
                      <a:satMod val="220000"/>
                      <a:alpha val="35000"/>
                    </a:schemeClr>
                  </a:glow>
                </a:effectLst>
                <a:latin typeface="Arial" charset="0"/>
              </a:rPr>
              <a:t>qPCR</a:t>
            </a:r>
            <a:r>
              <a:rPr lang="en-US" b="1" spc="300" dirty="0">
                <a:ln w="11430" cmpd="sng">
                  <a:noFill/>
                  <a:prstDash val="solid"/>
                  <a:miter lim="800000"/>
                </a:ln>
                <a:effectLst>
                  <a:glow rad="45500">
                    <a:schemeClr val="accent1">
                      <a:satMod val="220000"/>
                      <a:alpha val="35000"/>
                    </a:schemeClr>
                  </a:glow>
                </a:effectLst>
                <a:latin typeface="Arial" charset="0"/>
              </a:rPr>
              <a:t> MON810</a:t>
            </a:r>
          </a:p>
          <a:p>
            <a:pPr algn="ctr" eaLnBrk="1" hangingPunct="1">
              <a:defRPr/>
            </a:pPr>
            <a:endParaRPr lang="en-US" b="1" spc="300" dirty="0">
              <a:ln w="11430" cmpd="sng">
                <a:noFill/>
                <a:prstDash val="solid"/>
                <a:miter lim="800000"/>
              </a:ln>
              <a:effectLst>
                <a:glow rad="45500">
                  <a:schemeClr val="accent1">
                    <a:satMod val="220000"/>
                    <a:alpha val="35000"/>
                  </a:schemeClr>
                </a:glow>
              </a:effectLst>
              <a:latin typeface="Arial" charset="0"/>
            </a:endParaRPr>
          </a:p>
          <a:p>
            <a:pPr algn="ctr" eaLnBrk="1" hangingPunct="1">
              <a:defRPr/>
            </a:pPr>
            <a:r>
              <a:rPr lang="en-US" b="1" spc="300" dirty="0">
                <a:ln w="11430" cmpd="sng">
                  <a:noFill/>
                  <a:prstDash val="solid"/>
                  <a:miter lim="800000"/>
                </a:ln>
                <a:effectLst>
                  <a:glow rad="45500">
                    <a:schemeClr val="accent1">
                      <a:satMod val="220000"/>
                      <a:alpha val="35000"/>
                    </a:schemeClr>
                  </a:glow>
                </a:effectLst>
                <a:latin typeface="Arial" charset="0"/>
              </a:rPr>
              <a:t>in evaluation:</a:t>
            </a:r>
          </a:p>
          <a:p>
            <a:pPr algn="ctr" eaLnBrk="1" hangingPunct="1">
              <a:defRPr/>
            </a:pPr>
            <a:r>
              <a:rPr lang="en-US" b="1" spc="300" dirty="0">
                <a:ln w="11430" cmpd="sng">
                  <a:noFill/>
                  <a:prstDash val="solid"/>
                  <a:miter lim="800000"/>
                </a:ln>
                <a:effectLst>
                  <a:glow rad="45500">
                    <a:schemeClr val="accent1">
                      <a:satMod val="220000"/>
                      <a:alpha val="35000"/>
                    </a:schemeClr>
                  </a:glow>
                </a:effectLst>
                <a:latin typeface="Arial" charset="0"/>
              </a:rPr>
              <a:t>t-NOS and 35S for corn and soybean </a:t>
            </a:r>
          </a:p>
          <a:p>
            <a:pPr algn="ctr" eaLnBrk="1" hangingPunct="1">
              <a:defRPr/>
            </a:pPr>
            <a:endParaRPr lang="en-US" b="1" spc="300" dirty="0">
              <a:ln w="11430" cmpd="sng">
                <a:noFill/>
                <a:prstDash val="solid"/>
                <a:miter lim="800000"/>
              </a:ln>
              <a:effectLst>
                <a:glow rad="45500">
                  <a:schemeClr val="accent1">
                    <a:satMod val="220000"/>
                    <a:alpha val="35000"/>
                  </a:schemeClr>
                </a:glow>
              </a:effectLst>
              <a:latin typeface="Arial" charset="0"/>
            </a:endParaRPr>
          </a:p>
          <a:p>
            <a:pPr algn="ctr" eaLnBrk="1" hangingPunct="1">
              <a:defRPr/>
            </a:pPr>
            <a:r>
              <a:rPr lang="en-US" b="1" spc="300" dirty="0">
                <a:ln w="11430" cmpd="sng">
                  <a:noFill/>
                  <a:prstDash val="solid"/>
                  <a:miter lim="800000"/>
                </a:ln>
                <a:effectLst>
                  <a:glow rad="45500">
                    <a:schemeClr val="accent1">
                      <a:satMod val="220000"/>
                      <a:alpha val="35000"/>
                    </a:schemeClr>
                  </a:glow>
                </a:effectLst>
                <a:latin typeface="Arial" charset="0"/>
              </a:rPr>
              <a:t>in preparation:</a:t>
            </a:r>
          </a:p>
          <a:p>
            <a:pPr algn="ctr" eaLnBrk="1" hangingPunct="1">
              <a:defRPr/>
            </a:pPr>
            <a:r>
              <a:rPr lang="en-US" b="1" spc="300" dirty="0">
                <a:ln w="11430" cmpd="sng">
                  <a:noFill/>
                  <a:prstDash val="solid"/>
                  <a:miter lim="800000"/>
                </a:ln>
                <a:effectLst>
                  <a:glow rad="45500">
                    <a:schemeClr val="accent1">
                      <a:satMod val="220000"/>
                      <a:alpha val="35000"/>
                    </a:schemeClr>
                  </a:glow>
                </a:effectLst>
                <a:latin typeface="Arial" charset="0"/>
              </a:rPr>
              <a:t>NK603, GA21, TC1507 identification</a:t>
            </a:r>
          </a:p>
          <a:p>
            <a:pPr algn="ctr" eaLnBrk="1" hangingPunct="1">
              <a:defRPr/>
            </a:pPr>
            <a:endParaRPr lang="en-US" b="1" spc="300" dirty="0">
              <a:ln w="11430" cmpd="sng">
                <a:solidFill>
                  <a:schemeClr val="accent1">
                    <a:tint val="10000"/>
                  </a:schemeClr>
                </a:solidFill>
                <a:prstDash val="solid"/>
                <a:miter lim="800000"/>
              </a:ln>
              <a:effectLst>
                <a:glow rad="45500">
                  <a:schemeClr val="accent1">
                    <a:satMod val="220000"/>
                    <a:alpha val="35000"/>
                  </a:schemeClr>
                </a:glow>
              </a:effectLst>
              <a:latin typeface="Arial" charset="0"/>
            </a:endParaRPr>
          </a:p>
          <a:p>
            <a:pPr eaLnBrk="1" hangingPunct="1">
              <a:defRPr/>
            </a:pPr>
            <a:endParaRPr lang="en-US" dirty="0">
              <a:latin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del implicit">
  <a:themeElements>
    <a:clrScheme name="Model implici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el implic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el implici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el implici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el implici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el implici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el implici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el implici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el implici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el implici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el implici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el implici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el implici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el implici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zentare turcia" id="{61CBE9FA-B459-46DB-A0A7-3659B2875AF8}" vid="{B01A881E-D3A6-4AAD-80A5-D7D31DE6B777}"/>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prezentare turcia</Template>
  <TotalTime>0</TotalTime>
  <Words>441</Words>
  <Application>Microsoft Office PowerPoint</Application>
  <PresentationFormat>Expunere pe ecran (4:3)</PresentationFormat>
  <Paragraphs>122</Paragraphs>
  <Slides>8</Slides>
  <Notes>3</Notes>
  <HiddenSlides>0</HiddenSlides>
  <MMClips>0</MMClips>
  <ScaleCrop>false</ScaleCrop>
  <HeadingPairs>
    <vt:vector size="6" baseType="variant">
      <vt:variant>
        <vt:lpstr>Fonturi utilizate</vt:lpstr>
      </vt:variant>
      <vt:variant>
        <vt:i4>3</vt:i4>
      </vt:variant>
      <vt:variant>
        <vt:lpstr>Temă</vt:lpstr>
      </vt:variant>
      <vt:variant>
        <vt:i4>1</vt:i4>
      </vt:variant>
      <vt:variant>
        <vt:lpstr>Titluri diapozitive</vt:lpstr>
      </vt:variant>
      <vt:variant>
        <vt:i4>8</vt:i4>
      </vt:variant>
    </vt:vector>
  </HeadingPairs>
  <TitlesOfParts>
    <vt:vector size="12" baseType="lpstr">
      <vt:lpstr>Arial</vt:lpstr>
      <vt:lpstr>Times New Roman</vt:lpstr>
      <vt:lpstr>Calibri</vt:lpstr>
      <vt:lpstr>Model implicit</vt:lpstr>
      <vt:lpstr>Prezentare PowerPoint</vt:lpstr>
      <vt:lpstr>Prezentare PowerPoint</vt:lpstr>
      <vt:lpstr>Prezentare PowerPoint</vt:lpstr>
      <vt:lpstr>Prezentare PowerPoint</vt:lpstr>
      <vt:lpstr>Prezentare PowerPoint</vt:lpstr>
      <vt:lpstr>Prezentare PowerPoint</vt:lpstr>
      <vt:lpstr>Prezentare PowerPoint</vt:lpstr>
      <vt:lpstr>Prezentare PowerPoint</vt:lpstr>
    </vt:vector>
  </TitlesOfParts>
  <Company>LCCSMS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Prezentare PowerPoint</dc:title>
  <dc:creator>V.V.</dc:creator>
  <cp:lastModifiedBy>V.V.</cp:lastModifiedBy>
  <cp:revision>1</cp:revision>
  <dcterms:created xsi:type="dcterms:W3CDTF">2014-09-29T05:41:40Z</dcterms:created>
  <dcterms:modified xsi:type="dcterms:W3CDTF">2014-09-29T05:41:57Z</dcterms:modified>
</cp:coreProperties>
</file>