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74" r:id="rId5"/>
    <p:sldId id="263" r:id="rId6"/>
    <p:sldId id="264" r:id="rId7"/>
    <p:sldId id="266" r:id="rId8"/>
    <p:sldId id="270" r:id="rId9"/>
    <p:sldId id="275" r:id="rId10"/>
    <p:sldId id="272" r:id="rId11"/>
    <p:sldId id="273" r:id="rId12"/>
    <p:sldId id="269" r:id="rId13"/>
    <p:sldId id="25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2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3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3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3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7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4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7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2E2-58D8-4AE0-B371-803B144B054B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5FCFD-F310-4D68-9083-5741CE49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GRNmap</a:t>
            </a:r>
            <a:r>
              <a:rPr lang="en-US" dirty="0" smtClean="0"/>
              <a:t> Testing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Grace Johnson and Natalie Williams</a:t>
            </a:r>
          </a:p>
          <a:p>
            <a:r>
              <a:rPr lang="en-US" dirty="0" smtClean="0"/>
              <a:t>June 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18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8" y="449460"/>
            <a:ext cx="8263270" cy="309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3" y="3866127"/>
            <a:ext cx="8001000" cy="256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38" y="3527573"/>
            <a:ext cx="437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10: Estimated b values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9238" y="6427596"/>
            <a:ext cx="4378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11: Estimated production rates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6833" y="64179"/>
            <a:ext cx="913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production rates and b values remained relatively consistent with different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5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324" y="3233179"/>
            <a:ext cx="317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12: regulator PHD1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26228" y="3246097"/>
            <a:ext cx="284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13: regulator SKN7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738578" y="6411537"/>
            <a:ext cx="2729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15: regulator CIN5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414" y="6405188"/>
            <a:ext cx="2629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14: regulator FHL1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" y="696055"/>
            <a:ext cx="4604963" cy="256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84" y="678689"/>
            <a:ext cx="4517772" cy="259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" y="3631744"/>
            <a:ext cx="4626229" cy="277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88" y="3631744"/>
            <a:ext cx="4503190" cy="27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3414" y="152400"/>
            <a:ext cx="880198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Estimated weights remained fairly consistent, with exceptions in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17975" r="4674" b="10320"/>
          <a:stretch/>
        </p:blipFill>
        <p:spPr bwMode="auto">
          <a:xfrm>
            <a:off x="322125" y="724341"/>
            <a:ext cx="4783275" cy="30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1483537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16: All strains, initial weights 1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2" t="18150" r="4699" b="10693"/>
          <a:stretch/>
        </p:blipFill>
        <p:spPr bwMode="auto">
          <a:xfrm>
            <a:off x="228600" y="3775886"/>
            <a:ext cx="4876800" cy="307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497005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17: All strains, initial weights 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2123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Visualized networks showed slight </a:t>
            </a:r>
            <a:r>
              <a:rPr lang="en-US" sz="2000" dirty="0" smtClean="0"/>
              <a:t>differences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61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0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LSE’s of outputs with different weights show the same three groupings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462348"/>
              </p:ext>
            </p:extLst>
          </p:nvPr>
        </p:nvGraphicFramePr>
        <p:xfrm>
          <a:off x="533400" y="1219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5052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Strains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 = 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45.2566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 = -3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45.2565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 =1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45.7010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6.8824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 = 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45.6978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6.8824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 = 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45.3083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6.8824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 =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0" dirty="0" smtClean="0"/>
                        <a:t> = rand (-1,1)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6.8824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0" dirty="0" smtClean="0"/>
                        <a:t> = rand (-1,1)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0" dirty="0" smtClean="0"/>
                        <a:t> = rand (-1,1)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0" dirty="0" smtClean="0"/>
                        <a:t> = rand (-3,3)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45.3083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N/A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77005"/>
              </p:ext>
            </p:extLst>
          </p:nvPr>
        </p:nvGraphicFramePr>
        <p:xfrm>
          <a:off x="457200" y="58674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Ideal LSE  (sum of squares)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0.4875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1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0"/>
            <a:ext cx="620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18 : Output LSE values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number of strains analyzed increases, the code output LSE displays a linear trend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4" y="1295400"/>
            <a:ext cx="5335588" cy="313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74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GRNmap</a:t>
            </a:r>
            <a:r>
              <a:rPr lang="en-US" dirty="0" smtClean="0"/>
              <a:t>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The comparison of estimated weights, production rates, and b values from different runs of the same network will give us insight to further test </a:t>
            </a:r>
            <a:r>
              <a:rPr lang="en-US" dirty="0" err="1" smtClean="0"/>
              <a:t>GRNmap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4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GRNmap</a:t>
            </a:r>
            <a:r>
              <a:rPr lang="en-US" dirty="0" smtClean="0"/>
              <a:t>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Strain Run Comparisons</a:t>
            </a:r>
          </a:p>
          <a:p>
            <a:pPr lvl="1"/>
            <a:r>
              <a:rPr lang="en-US" dirty="0" smtClean="0"/>
              <a:t>Each strain alone, two strains, three strains, four strains, all strains</a:t>
            </a:r>
          </a:p>
          <a:p>
            <a:r>
              <a:rPr lang="en-US" dirty="0" smtClean="0"/>
              <a:t>Non-1 Initial Weights Comparisons</a:t>
            </a:r>
          </a:p>
          <a:p>
            <a:pPr lvl="1"/>
            <a:r>
              <a:rPr lang="en-US" dirty="0" smtClean="0"/>
              <a:t>Initial weights = 0</a:t>
            </a:r>
          </a:p>
          <a:p>
            <a:pPr lvl="1"/>
            <a:r>
              <a:rPr lang="en-US" dirty="0" smtClean="0"/>
              <a:t>Initial weights = 1</a:t>
            </a:r>
          </a:p>
          <a:p>
            <a:pPr lvl="1"/>
            <a:r>
              <a:rPr lang="en-US" dirty="0" smtClean="0"/>
              <a:t>Initial weights = -1</a:t>
            </a:r>
          </a:p>
          <a:p>
            <a:pPr lvl="1"/>
            <a:r>
              <a:rPr lang="en-US" dirty="0" smtClean="0"/>
              <a:t>Initial weights = 3</a:t>
            </a:r>
          </a:p>
          <a:p>
            <a:pPr lvl="1"/>
            <a:r>
              <a:rPr lang="en-US" dirty="0" smtClean="0"/>
              <a:t>Initial weights = -3</a:t>
            </a:r>
          </a:p>
          <a:p>
            <a:pPr lvl="1"/>
            <a:r>
              <a:rPr lang="en-US" dirty="0" smtClean="0"/>
              <a:t>Initial weights = 10</a:t>
            </a:r>
          </a:p>
          <a:p>
            <a:pPr lvl="1"/>
            <a:r>
              <a:rPr lang="en-US" dirty="0" smtClean="0"/>
              <a:t>Three runs with weights randomly distributed between -1 and 1</a:t>
            </a:r>
          </a:p>
          <a:p>
            <a:pPr lvl="1"/>
            <a:r>
              <a:rPr lang="en-US" dirty="0" smtClean="0"/>
              <a:t>One run with weights randomly distributed between -3 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compare estimated parameters we ran </a:t>
            </a:r>
            <a:r>
              <a:rPr lang="en-US" dirty="0" err="1" smtClean="0"/>
              <a:t>GRNmap</a:t>
            </a:r>
            <a:r>
              <a:rPr lang="en-US" dirty="0" smtClean="0"/>
              <a:t> using data from: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Wt</a:t>
            </a:r>
            <a:r>
              <a:rPr lang="en-US" dirty="0" smtClean="0"/>
              <a:t> alone</a:t>
            </a:r>
          </a:p>
          <a:p>
            <a:r>
              <a:rPr lang="en-US" dirty="0" smtClean="0"/>
              <a:t>Each deletion strain alone</a:t>
            </a:r>
          </a:p>
          <a:p>
            <a:r>
              <a:rPr lang="en-US" dirty="0" err="1" smtClean="0"/>
              <a:t>Wt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each deletion strain</a:t>
            </a:r>
          </a:p>
          <a:p>
            <a:r>
              <a:rPr lang="en-US" dirty="0" err="1" smtClean="0"/>
              <a:t>Wt</a:t>
            </a:r>
            <a:r>
              <a:rPr lang="en-US" dirty="0" smtClean="0"/>
              <a:t> + dCIN5 + dZAP1</a:t>
            </a:r>
          </a:p>
          <a:p>
            <a:r>
              <a:rPr lang="en-US" dirty="0" err="1"/>
              <a:t>Wt</a:t>
            </a:r>
            <a:r>
              <a:rPr lang="en-US" dirty="0"/>
              <a:t> + dCIN5 + </a:t>
            </a:r>
            <a:r>
              <a:rPr lang="en-US" dirty="0" smtClean="0"/>
              <a:t>dZAP1 + dGLN3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9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204"/>
            <a:ext cx="9033328" cy="344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9"/>
          <a:stretch/>
        </p:blipFill>
        <p:spPr bwMode="auto">
          <a:xfrm>
            <a:off x="0" y="4270177"/>
            <a:ext cx="8842829" cy="22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499" y="152400"/>
            <a:ext cx="8842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Estimated production rates and b values varied widely between strain runs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499" y="3962400"/>
            <a:ext cx="468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1: Estimated b values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3602" y="6550223"/>
            <a:ext cx="468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 2: Estimated production rates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472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Estimated weights also varied widely between strain runs</a:t>
            </a:r>
            <a:endParaRPr lang="en-US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0" y="609601"/>
            <a:ext cx="4521039" cy="249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324" y="3107836"/>
            <a:ext cx="3170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3: regulator PHD1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26228" y="3120754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4: regulator SKN7</a:t>
            </a:r>
            <a:endParaRPr lang="en-US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1" y="609599"/>
            <a:ext cx="4591134" cy="249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492849" cy="2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"/>
          <a:stretch/>
        </p:blipFill>
        <p:spPr bwMode="auto">
          <a:xfrm>
            <a:off x="4475819" y="3657598"/>
            <a:ext cx="4682358" cy="255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24400" y="6255882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6: regulator CIN5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99236" y="6249533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5: regulator FHL1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37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6" t="15078" r="5223" b="13828"/>
          <a:stretch/>
        </p:blipFill>
        <p:spPr bwMode="auto">
          <a:xfrm>
            <a:off x="381000" y="533400"/>
            <a:ext cx="8229600" cy="520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8674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7: </a:t>
            </a:r>
            <a:r>
              <a:rPr lang="en-US" dirty="0" err="1" smtClean="0"/>
              <a:t>Unweighted</a:t>
            </a:r>
            <a:r>
              <a:rPr lang="en-US" dirty="0" smtClean="0"/>
              <a:t>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1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17975" r="4674" b="10320"/>
          <a:stretch/>
        </p:blipFill>
        <p:spPr bwMode="auto">
          <a:xfrm>
            <a:off x="190184" y="3795242"/>
            <a:ext cx="4800852" cy="30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67106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9: All strains, initial weights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142830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8: </a:t>
            </a:r>
            <a:r>
              <a:rPr lang="en-US" dirty="0" err="1" smtClean="0"/>
              <a:t>wt</a:t>
            </a:r>
            <a:r>
              <a:rPr lang="en-US" dirty="0" smtClean="0"/>
              <a:t> only, initial weights 1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20178" r="4986" b="8826"/>
          <a:stretch/>
        </p:blipFill>
        <p:spPr bwMode="auto">
          <a:xfrm>
            <a:off x="152021" y="557983"/>
            <a:ext cx="4877179" cy="308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021" y="76200"/>
            <a:ext cx="8687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Visualized networks also display variations between runs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691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All-strain, varied weight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purpose of this test is to see how model outputs for the same network are affected by different initial weight guesses (other than </a:t>
            </a:r>
            <a:r>
              <a:rPr lang="en-US" dirty="0" smtClean="0"/>
              <a:t>1). We evaluate by </a:t>
            </a:r>
            <a:r>
              <a:rPr lang="en-US" dirty="0"/>
              <a:t>looking at LSE values and estimated </a:t>
            </a:r>
            <a:r>
              <a:rPr lang="en-US" dirty="0" smtClean="0"/>
              <a:t>parameters.</a:t>
            </a:r>
          </a:p>
          <a:p>
            <a:pPr lvl="1"/>
            <a:r>
              <a:rPr lang="en-US" dirty="0" smtClean="0"/>
              <a:t>We did not further analyze one-strain runs because they exhibited no difference when initial weights were varied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44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475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GRNmap Testing </vt:lpstr>
      <vt:lpstr>GRNmap Testing</vt:lpstr>
      <vt:lpstr>GRNmap Testing </vt:lpstr>
      <vt:lpstr>To compare estimated parameters we ran GRNmap using data from:</vt:lpstr>
      <vt:lpstr>PowerPoint Presentation</vt:lpstr>
      <vt:lpstr>PowerPoint Presentation</vt:lpstr>
      <vt:lpstr>PowerPoint Presentation</vt:lpstr>
      <vt:lpstr>PowerPoint Presentation</vt:lpstr>
      <vt:lpstr>All-strain, varied weight comparisons</vt:lpstr>
      <vt:lpstr>PowerPoint Presentation</vt:lpstr>
      <vt:lpstr>PowerPoint Presentation</vt:lpstr>
      <vt:lpstr>PowerPoint Presentation</vt:lpstr>
      <vt:lpstr>LSE’s of outputs with different weights show the same three groupings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GRNmap Testing</dc:title>
  <dc:creator>Student</dc:creator>
  <cp:lastModifiedBy>Student</cp:lastModifiedBy>
  <cp:revision>26</cp:revision>
  <dcterms:created xsi:type="dcterms:W3CDTF">2015-06-02T00:25:21Z</dcterms:created>
  <dcterms:modified xsi:type="dcterms:W3CDTF">2015-06-03T18:08:43Z</dcterms:modified>
</cp:coreProperties>
</file>