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9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4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08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77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9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5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0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6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0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62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4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BF805-FA16-4967-B109-59851D545FD8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EBE3B-1296-4F93-8CCF-EA5175BAC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31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Poor Fitting T60 Model to Data Points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5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HMO1</a:t>
            </a:r>
            <a:endParaRPr lang="en-US" dirty="0"/>
          </a:p>
        </p:txBody>
      </p:sp>
      <p:pic>
        <p:nvPicPr>
          <p:cNvPr id="1026" name="Picture 2" descr="J:\Summer Research 2015\NW_Running_GRNmap\Estimation of Individual Strains\dCIN5\figure_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71600"/>
            <a:ext cx="6400800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91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MAL33</a:t>
            </a:r>
            <a:endParaRPr lang="en-US" dirty="0"/>
          </a:p>
        </p:txBody>
      </p:sp>
      <p:pic>
        <p:nvPicPr>
          <p:cNvPr id="2050" name="Picture 2" descr="J:\Summer Research 2015\NW_Running_GRNmap\Estimation of Individual Strains\dCIN5\figure_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560320"/>
            <a:ext cx="3291840" cy="246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J:\Summer Research 2015\NW_Running_GRNmap\Estimation of Individual Strains\dHMO1\figure_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160" y="2560320"/>
            <a:ext cx="3291840" cy="246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Student\Desktop\Images_wt_alone_2014b\figure_1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0320"/>
            <a:ext cx="3291840" cy="246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17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MBP1</a:t>
            </a:r>
            <a:endParaRPr lang="en-US" dirty="0"/>
          </a:p>
        </p:txBody>
      </p:sp>
      <p:pic>
        <p:nvPicPr>
          <p:cNvPr id="5122" name="Picture 2" descr="J:\Summer Research 2015\NW_Running_GRNmap\Estimation of Individual Strains\dGLN3\figure_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5638800" cy="42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499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SKN7</a:t>
            </a:r>
            <a:endParaRPr lang="en-US" dirty="0"/>
          </a:p>
        </p:txBody>
      </p:sp>
      <p:pic>
        <p:nvPicPr>
          <p:cNvPr id="3074" name="Picture 2" descr="J:\Summer Research 2015\NW_Running_GRNmap\Estimation of Individual Strains\dCIN5\figure_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92096"/>
            <a:ext cx="4462272" cy="334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J:\Summer Research 2015\NW_Running_GRNmap\Estimation of Individual Strains\dGLN3\figure_1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286000"/>
            <a:ext cx="4463749" cy="334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53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SMP1</a:t>
            </a:r>
            <a:endParaRPr lang="en-US" dirty="0"/>
          </a:p>
        </p:txBody>
      </p:sp>
      <p:pic>
        <p:nvPicPr>
          <p:cNvPr id="4098" name="Picture 2" descr="J:\Summer Research 2015\NW_Running_GRNmap\Estimation of Individual Strains\dCIN5\figure_1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1919270"/>
            <a:ext cx="4462272" cy="334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J:\Summer Research 2015\NW_Running_GRNmap\Estimation of Individual Strains\dGLN3\figure_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728" y="2006976"/>
            <a:ext cx="4462272" cy="334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1367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Poor Fitting T60 Model to Data Points</vt:lpstr>
      <vt:lpstr>HMO1</vt:lpstr>
      <vt:lpstr>MAL33</vt:lpstr>
      <vt:lpstr>MBP1</vt:lpstr>
      <vt:lpstr>SKN7</vt:lpstr>
      <vt:lpstr>SMP1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Poor Fitting T60 Model to Data Points</dc:title>
  <dc:creator>Student</dc:creator>
  <cp:lastModifiedBy>Student</cp:lastModifiedBy>
  <cp:revision>3</cp:revision>
  <dcterms:created xsi:type="dcterms:W3CDTF">2015-06-10T16:21:58Z</dcterms:created>
  <dcterms:modified xsi:type="dcterms:W3CDTF">2015-06-10T16:41:39Z</dcterms:modified>
</cp:coreProperties>
</file>