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86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4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109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41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8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05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0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77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11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3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34C1-2A6E-4C34-88E9-3A76593BE1FF}" type="datetimeFigureOut">
              <a:rPr lang="en-US" smtClean="0"/>
              <a:pPr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B560-6BC8-47A8-A9C5-8A64FE887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3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163" y="275988"/>
            <a:ext cx="7772400" cy="1470025"/>
          </a:xfrm>
        </p:spPr>
        <p:txBody>
          <a:bodyPr/>
          <a:lstStyle/>
          <a:p>
            <a:r>
              <a:rPr lang="en-US" dirty="0" smtClean="0"/>
              <a:t>No other group member had 40 as significant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215" y="1752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74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40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96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58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7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893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49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457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32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96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25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else has 40, so ignore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74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54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16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 other group member had 40 as significant</vt:lpstr>
      <vt:lpstr>Slide 2</vt:lpstr>
      <vt:lpstr>Slide 3</vt:lpstr>
      <vt:lpstr>Slide 4</vt:lpstr>
      <vt:lpstr>Slide 5</vt:lpstr>
      <vt:lpstr>Slide 6</vt:lpstr>
      <vt:lpstr>Slide 7</vt:lpstr>
      <vt:lpstr>Nobody else has 40, so ignore it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Allegretti, Matthew</dc:creator>
  <cp:lastModifiedBy>Matthew</cp:lastModifiedBy>
  <cp:revision>23</cp:revision>
  <dcterms:created xsi:type="dcterms:W3CDTF">2016-12-12T06:21:51Z</dcterms:created>
  <dcterms:modified xsi:type="dcterms:W3CDTF">2016-12-13T04:59:09Z</dcterms:modified>
</cp:coreProperties>
</file>