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add_17_delete-expression-data</a:t>
            </a:r>
            <a:endParaRPr lang="en-US" dirty="0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Sheet_1!$B$1</c:f>
              <c:strCache>
                <c:ptCount val="1"/>
              </c:strCache>
            </c:strRef>
          </c:tx>
          <c:xVal>
            <c:numRef>
              <c:f>Sheet_1!$D$3:$D$18</c:f>
              <c:numCache>
                <c:formatCode>General</c:formatCode>
                <c:ptCount val="16"/>
                <c:pt idx="0">
                  <c:v>0.0307996409170098</c:v>
                </c:pt>
                <c:pt idx="1">
                  <c:v>0.0391114272672742</c:v>
                </c:pt>
                <c:pt idx="2">
                  <c:v>0.065500065975855</c:v>
                </c:pt>
                <c:pt idx="3">
                  <c:v>0.101734379142489</c:v>
                </c:pt>
                <c:pt idx="4">
                  <c:v>0.118588299716012</c:v>
                </c:pt>
                <c:pt idx="5">
                  <c:v>0.161739399594724</c:v>
                </c:pt>
                <c:pt idx="6">
                  <c:v>0.287559046276272</c:v>
                </c:pt>
                <c:pt idx="7">
                  <c:v>0.475188548888686</c:v>
                </c:pt>
                <c:pt idx="8">
                  <c:v>0.567133582900052</c:v>
                </c:pt>
                <c:pt idx="9">
                  <c:v>1.007858897140615</c:v>
                </c:pt>
                <c:pt idx="10">
                  <c:v>2.57791638586462</c:v>
                </c:pt>
                <c:pt idx="11">
                  <c:v>3.646437981538784</c:v>
                </c:pt>
                <c:pt idx="12">
                  <c:v>4.196063930889314</c:v>
                </c:pt>
                <c:pt idx="13">
                  <c:v>5.502647973483345</c:v>
                </c:pt>
                <c:pt idx="14">
                  <c:v>8.40640812864237</c:v>
                </c:pt>
                <c:pt idx="15">
                  <c:v>10.81707029472521</c:v>
                </c:pt>
              </c:numCache>
            </c:numRef>
          </c:xVal>
          <c:yVal>
            <c:numRef>
              <c:f>Sheet_1!$C$3:$C$18</c:f>
              <c:numCache>
                <c:formatCode>General</c:formatCode>
                <c:ptCount val="16"/>
                <c:pt idx="0">
                  <c:v>0.686687736371401</c:v>
                </c:pt>
                <c:pt idx="1">
                  <c:v>0.681487820289041</c:v>
                </c:pt>
                <c:pt idx="2">
                  <c:v>0.673236757431875</c:v>
                </c:pt>
                <c:pt idx="3">
                  <c:v>0.668182411955541</c:v>
                </c:pt>
                <c:pt idx="4">
                  <c:v>0.666676478899211</c:v>
                </c:pt>
                <c:pt idx="5">
                  <c:v>0.663943685732511</c:v>
                </c:pt>
                <c:pt idx="6">
                  <c:v>0.660040171207558</c:v>
                </c:pt>
                <c:pt idx="7">
                  <c:v>0.657423725913991</c:v>
                </c:pt>
                <c:pt idx="8">
                  <c:v>0.656603382706029</c:v>
                </c:pt>
                <c:pt idx="9">
                  <c:v>0.653929306675562</c:v>
                </c:pt>
                <c:pt idx="10">
                  <c:v>0.65057034284893</c:v>
                </c:pt>
                <c:pt idx="11">
                  <c:v>0.647932008018972</c:v>
                </c:pt>
                <c:pt idx="12">
                  <c:v>0.647440306040173</c:v>
                </c:pt>
                <c:pt idx="13">
                  <c:v>0.646605439430749</c:v>
                </c:pt>
                <c:pt idx="14">
                  <c:v>0.645663734409287</c:v>
                </c:pt>
                <c:pt idx="15">
                  <c:v>0.645567857970603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4112120"/>
        <c:axId val="2054311096"/>
      </c:scatterChart>
      <c:valAx>
        <c:axId val="21341121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Penalty term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54311096"/>
        <c:crosses val="autoZero"/>
        <c:crossBetween val="midCat"/>
      </c:valAx>
      <c:valAx>
        <c:axId val="20543110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341121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4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7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7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6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3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3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03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4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1FB6-86FF-8D44-97D0-6C2454A5520F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8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220014"/>
              </p:ext>
            </p:extLst>
          </p:nvPr>
        </p:nvGraphicFramePr>
        <p:xfrm>
          <a:off x="250319" y="346799"/>
          <a:ext cx="8735817" cy="5455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4103" y="1093405"/>
            <a:ext cx="668572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103" y="1532850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90907" y="2121063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2521" y="2524487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43562" y="2734313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9569" y="3047107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3366" y="3254007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82400" y="3452909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9479" y="3752732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39607" y="4412431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1179" y="4289540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2290" y="4273932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3592" y="42531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66706" y="41146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39032" y="4645073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26963" y="3888909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0.002</a:t>
            </a:r>
          </a:p>
        </p:txBody>
      </p:sp>
      <p:cxnSp>
        <p:nvCxnSpPr>
          <p:cNvPr id="35" name="Straight Arrow Connector 34"/>
          <p:cNvCxnSpPr>
            <a:stCxn id="16" idx="0"/>
          </p:cNvCxnSpPr>
          <p:nvPr/>
        </p:nvCxnSpPr>
        <p:spPr>
          <a:xfrm flipH="1" flipV="1">
            <a:off x="1710061" y="4051972"/>
            <a:ext cx="149418" cy="3604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1483131" y="3779716"/>
            <a:ext cx="419872" cy="1115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426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56</Words>
  <Application>Microsoft Macintosh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Tessa Morris</dc:creator>
  <cp:lastModifiedBy>Tessa Morris</cp:lastModifiedBy>
  <cp:revision>4</cp:revision>
  <dcterms:created xsi:type="dcterms:W3CDTF">2016-02-03T02:48:47Z</dcterms:created>
  <dcterms:modified xsi:type="dcterms:W3CDTF">2016-02-03T03:11:54Z</dcterms:modified>
</cp:coreProperties>
</file>