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4"/>
  </p:normalViewPr>
  <p:slideViewPr>
    <p:cSldViewPr>
      <p:cViewPr varScale="1">
        <p:scale>
          <a:sx n="106" d="100"/>
          <a:sy n="106" d="100"/>
        </p:scale>
        <p:origin x="180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2/13/19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282176"/>
              </p:ext>
            </p:extLst>
          </p:nvPr>
        </p:nvGraphicFramePr>
        <p:xfrm>
          <a:off x="1676400" y="1066800"/>
          <a:ext cx="5531852" cy="4031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9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659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100" dirty="0" smtClean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dGLN3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34.5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19.5 </a:t>
                      </a:r>
                      <a:r>
                        <a:rPr lang="en-US" sz="1800" dirty="0" smtClean="0">
                          <a:effectLst/>
                        </a:rPr>
                        <a:t>(%)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8.32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(%)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2.92 </a:t>
                      </a:r>
                      <a:r>
                        <a:rPr lang="en-US" sz="1800" dirty="0" smtClean="0">
                          <a:effectLst/>
                        </a:rPr>
                        <a:t>(%)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B</a:t>
                      </a:r>
                      <a:r>
                        <a:rPr lang="en-US" sz="1800" baseline="0" smtClean="0">
                          <a:effectLst/>
                        </a:rPr>
                        <a:t> &amp; </a:t>
                      </a:r>
                      <a:r>
                        <a:rPr lang="en-US" sz="1800" smtClean="0">
                          <a:effectLst/>
                        </a:rPr>
                        <a:t>H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19.15 </a:t>
                      </a:r>
                      <a:r>
                        <a:rPr lang="en-US" sz="1800" dirty="0" smtClean="0">
                          <a:effectLst/>
                        </a:rPr>
                        <a:t>(%)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0.07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(%)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7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35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Office Theme</vt:lpstr>
      <vt:lpstr>PowerPoint Presentation</vt:lpstr>
    </vt:vector>
  </TitlesOfParts>
  <Company>Loyola Marymount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 D. Dahlquist</dc:creator>
  <cp:lastModifiedBy>Austin Dias</cp:lastModifiedBy>
  <cp:revision>7</cp:revision>
  <dcterms:created xsi:type="dcterms:W3CDTF">2015-03-26T07:22:14Z</dcterms:created>
  <dcterms:modified xsi:type="dcterms:W3CDTF">2019-02-14T00:50:06Z</dcterms:modified>
</cp:coreProperties>
</file>