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920" y="17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742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7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572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76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8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03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09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66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830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91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3B290-D457-455A-9A1E-1C046A9B4DBB}" type="datetimeFigureOut">
              <a:rPr kumimoji="1" lang="ja-JP" altLang="en-US" smtClean="0"/>
              <a:t>2012/10/28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2BC2C-EEBF-4566-A9AC-5F7CDC19FB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37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C:\Users\MURATA-Lab\Desktop\1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203" y="1635387"/>
            <a:ext cx="3536659" cy="522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直線矢印コネクタ 3"/>
          <p:cNvCxnSpPr/>
          <p:nvPr/>
        </p:nvCxnSpPr>
        <p:spPr>
          <a:xfrm>
            <a:off x="2112890" y="1215899"/>
            <a:ext cx="0" cy="390267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323529" y="703568"/>
            <a:ext cx="1993145" cy="512331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</a:rPr>
              <a:t>Ladder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2719676" y="1215899"/>
            <a:ext cx="0" cy="390267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2554384" y="703568"/>
            <a:ext cx="1225530" cy="512331"/>
          </a:xfrm>
          <a:prstGeom prst="rect">
            <a:avLst/>
          </a:prstGeom>
          <a:noFill/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</a:rPr>
              <a:t>M13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 flipH="1">
            <a:off x="3744607" y="2901047"/>
            <a:ext cx="467353" cy="122251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5299073" y="2564904"/>
            <a:ext cx="3244304" cy="672287"/>
          </a:xfrm>
          <a:prstGeom prst="rect">
            <a:avLst/>
          </a:prstGeom>
          <a:solidFill>
            <a:schemeClr val="bg1"/>
          </a:solidFill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The Gate not modified by cholesterol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 flipH="1">
            <a:off x="4748830" y="4281075"/>
            <a:ext cx="550243" cy="0"/>
          </a:xfrm>
          <a:prstGeom prst="straightConnector1">
            <a:avLst/>
          </a:prstGeom>
          <a:ln w="603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5333601" y="3908454"/>
            <a:ext cx="3342077" cy="745242"/>
          </a:xfrm>
          <a:prstGeom prst="rect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The </a:t>
            </a:r>
            <a:r>
              <a:rPr lang="en-US" altLang="ja-JP" sz="2400" dirty="0">
                <a:solidFill>
                  <a:schemeClr val="tx1"/>
                </a:solidFill>
              </a:rPr>
              <a:t>Gate not </a:t>
            </a:r>
            <a:r>
              <a:rPr lang="en-US" altLang="ja-JP" sz="2400" i="1" dirty="0">
                <a:solidFill>
                  <a:schemeClr val="tx1"/>
                </a:solidFill>
              </a:rPr>
              <a:t>modified</a:t>
            </a:r>
            <a:r>
              <a:rPr lang="en-US" altLang="ja-JP" sz="2400" dirty="0">
                <a:solidFill>
                  <a:schemeClr val="tx1"/>
                </a:solidFill>
              </a:rPr>
              <a:t> by cholesterol</a:t>
            </a:r>
            <a:endParaRPr lang="ja-JP" altLang="en-US" sz="2400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1" name="円/楕円 10"/>
          <p:cNvSpPr/>
          <p:nvPr/>
        </p:nvSpPr>
        <p:spPr>
          <a:xfrm>
            <a:off x="3167149" y="4027871"/>
            <a:ext cx="1581681" cy="409242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>
            <a:endCxn id="10" idx="1"/>
          </p:cNvCxnSpPr>
          <p:nvPr/>
        </p:nvCxnSpPr>
        <p:spPr>
          <a:xfrm>
            <a:off x="4198586" y="2901047"/>
            <a:ext cx="1100487" cy="1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63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/>
          <p:cNvGrpSpPr/>
          <p:nvPr/>
        </p:nvGrpSpPr>
        <p:grpSpPr>
          <a:xfrm>
            <a:off x="-23838" y="2210166"/>
            <a:ext cx="9073058" cy="2736304"/>
            <a:chOff x="5184" y="2204864"/>
            <a:chExt cx="9073058" cy="2736304"/>
          </a:xfrm>
        </p:grpSpPr>
        <p:pic>
          <p:nvPicPr>
            <p:cNvPr id="2" name="Picture 4" descr="C:\Users\MURATA-Lab\Desktop\1.tif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441" t="42227" r="9530" b="44579"/>
            <a:stretch/>
          </p:blipFill>
          <p:spPr bwMode="auto">
            <a:xfrm>
              <a:off x="5184" y="2204864"/>
              <a:ext cx="6932488" cy="2736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正方形/長方形 18"/>
            <p:cNvSpPr/>
            <p:nvPr/>
          </p:nvSpPr>
          <p:spPr>
            <a:xfrm>
              <a:off x="6977286" y="3010576"/>
              <a:ext cx="2088232" cy="509358"/>
            </a:xfrm>
            <a:prstGeom prst="rect">
              <a:avLst/>
            </a:prstGeom>
            <a:noFill/>
            <a:ln w="349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The Gate modified 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with cholesterol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6977310" y="3578318"/>
              <a:ext cx="2094980" cy="328476"/>
            </a:xfrm>
            <a:prstGeom prst="rect">
              <a:avLst/>
            </a:prstGeom>
            <a:noFill/>
            <a:ln w="349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M1</a:t>
              </a:r>
              <a:r>
                <a:rPr lang="en-US" altLang="ja-JP" dirty="0">
                  <a:solidFill>
                    <a:schemeClr val="tx1"/>
                  </a:solidFill>
                </a:rPr>
                <a:t>3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6990010" y="4005064"/>
              <a:ext cx="2088232" cy="786786"/>
            </a:xfrm>
            <a:prstGeom prst="rect">
              <a:avLst/>
            </a:prstGeom>
            <a:noFill/>
            <a:ln w="349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The Gate not modified with cholesterol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" name="直線矢印コネクタ 3"/>
          <p:cNvCxnSpPr/>
          <p:nvPr/>
        </p:nvCxnSpPr>
        <p:spPr>
          <a:xfrm flipH="1">
            <a:off x="5980882" y="3356992"/>
            <a:ext cx="98010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20" idx="1"/>
          </p:cNvCxnSpPr>
          <p:nvPr/>
        </p:nvCxnSpPr>
        <p:spPr>
          <a:xfrm flipH="1">
            <a:off x="5995018" y="3747858"/>
            <a:ext cx="95327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flipH="1">
            <a:off x="5980882" y="4221088"/>
            <a:ext cx="96738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984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26</Words>
  <Application>Microsoft Office PowerPoint</Application>
  <PresentationFormat>画面に合わせる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俊輔</dc:creator>
  <cp:lastModifiedBy>俊輔</cp:lastModifiedBy>
  <cp:revision>15</cp:revision>
  <dcterms:created xsi:type="dcterms:W3CDTF">2012-10-27T07:30:10Z</dcterms:created>
  <dcterms:modified xsi:type="dcterms:W3CDTF">2012-10-27T19:31:55Z</dcterms:modified>
</cp:coreProperties>
</file>