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-8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F68D-CCCA-4224-A7A2-061F5D562012}" type="datetimeFigureOut">
              <a:rPr lang="en-CA" smtClean="0"/>
              <a:pPr/>
              <a:t>12-07-20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63E9C-A812-4002-8CB6-36B0ACEB801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F68D-CCCA-4224-A7A2-061F5D562012}" type="datetimeFigureOut">
              <a:rPr lang="en-CA" smtClean="0"/>
              <a:pPr/>
              <a:t>12-07-20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63E9C-A812-4002-8CB6-36B0ACEB801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F68D-CCCA-4224-A7A2-061F5D562012}" type="datetimeFigureOut">
              <a:rPr lang="en-CA" smtClean="0"/>
              <a:pPr/>
              <a:t>12-07-20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63E9C-A812-4002-8CB6-36B0ACEB801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F68D-CCCA-4224-A7A2-061F5D562012}" type="datetimeFigureOut">
              <a:rPr lang="en-CA" smtClean="0"/>
              <a:pPr/>
              <a:t>12-07-20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63E9C-A812-4002-8CB6-36B0ACEB801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F68D-CCCA-4224-A7A2-061F5D562012}" type="datetimeFigureOut">
              <a:rPr lang="en-CA" smtClean="0"/>
              <a:pPr/>
              <a:t>12-07-20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63E9C-A812-4002-8CB6-36B0ACEB801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F68D-CCCA-4224-A7A2-061F5D562012}" type="datetimeFigureOut">
              <a:rPr lang="en-CA" smtClean="0"/>
              <a:pPr/>
              <a:t>12-07-20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63E9C-A812-4002-8CB6-36B0ACEB801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F68D-CCCA-4224-A7A2-061F5D562012}" type="datetimeFigureOut">
              <a:rPr lang="en-CA" smtClean="0"/>
              <a:pPr/>
              <a:t>12-07-20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63E9C-A812-4002-8CB6-36B0ACEB801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F68D-CCCA-4224-A7A2-061F5D562012}" type="datetimeFigureOut">
              <a:rPr lang="en-CA" smtClean="0"/>
              <a:pPr/>
              <a:t>12-07-20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63E9C-A812-4002-8CB6-36B0ACEB801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F68D-CCCA-4224-A7A2-061F5D562012}" type="datetimeFigureOut">
              <a:rPr lang="en-CA" smtClean="0"/>
              <a:pPr/>
              <a:t>12-07-20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63E9C-A812-4002-8CB6-36B0ACEB801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F68D-CCCA-4224-A7A2-061F5D562012}" type="datetimeFigureOut">
              <a:rPr lang="en-CA" smtClean="0"/>
              <a:pPr/>
              <a:t>12-07-20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63E9C-A812-4002-8CB6-36B0ACEB801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F68D-CCCA-4224-A7A2-061F5D562012}" type="datetimeFigureOut">
              <a:rPr lang="en-CA" smtClean="0"/>
              <a:pPr/>
              <a:t>12-07-20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63E9C-A812-4002-8CB6-36B0ACEB801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409F68D-CCCA-4224-A7A2-061F5D562012}" type="datetimeFigureOut">
              <a:rPr lang="en-CA" smtClean="0"/>
              <a:pPr/>
              <a:t>12-07-20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763E9C-A812-4002-8CB6-36B0ACEB8015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4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Relationship Id="rId3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E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762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692696"/>
            <a:ext cx="7175351" cy="1793167"/>
          </a:xfrm>
          <a:effectLst>
            <a:outerShdw blurRad="50800" dist="25400" dir="6000000" algn="ctr" rotWithShape="0">
              <a:srgbClr val="000000"/>
            </a:outerShdw>
          </a:effectLst>
        </p:spPr>
        <p:txBody>
          <a:bodyPr/>
          <a:lstStyle/>
          <a:p>
            <a:pPr algn="ctr">
              <a:buNone/>
            </a:pPr>
            <a:r>
              <a:rPr lang="en-CA" dirty="0" smtClean="0">
                <a:solidFill>
                  <a:schemeClr val="tx1"/>
                </a:solidFill>
              </a:rPr>
              <a:t>Gel Electrophoresis</a:t>
            </a:r>
            <a:endParaRPr lang="en-C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498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is it, and </a:t>
            </a:r>
            <a:br>
              <a:rPr lang="en-CA" dirty="0" smtClean="0"/>
            </a:br>
            <a:r>
              <a:rPr lang="en-CA" dirty="0" smtClean="0"/>
              <a:t>how does it work?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95536" y="404664"/>
            <a:ext cx="8208912" cy="3672408"/>
          </a:xfrm>
        </p:spPr>
        <p:txBody>
          <a:bodyPr/>
          <a:lstStyle/>
          <a:p>
            <a:r>
              <a:rPr lang="en-CA" dirty="0" smtClean="0"/>
              <a:t>Technique used to separate samples of DNA, RNA, and protein according to charge and/or size</a:t>
            </a:r>
          </a:p>
          <a:p>
            <a:r>
              <a:rPr lang="en-CA" dirty="0" smtClean="0"/>
              <a:t>Smaller molecules move farther and faster through the </a:t>
            </a:r>
            <a:r>
              <a:rPr lang="en-CA" dirty="0" err="1" smtClean="0"/>
              <a:t>agarose</a:t>
            </a:r>
            <a:r>
              <a:rPr lang="en-CA" dirty="0" smtClean="0"/>
              <a:t> gel</a:t>
            </a:r>
          </a:p>
          <a:p>
            <a:r>
              <a:rPr lang="en-CA" dirty="0" smtClean="0"/>
              <a:t>Opposite charges         each other</a:t>
            </a:r>
          </a:p>
          <a:p>
            <a:pPr lvl="1"/>
            <a:r>
              <a:rPr lang="en-CA" dirty="0" smtClean="0"/>
              <a:t>DNA products run from the cathode to the anode </a:t>
            </a:r>
          </a:p>
          <a:p>
            <a:endParaRPr lang="en-CA" dirty="0"/>
          </a:p>
        </p:txBody>
      </p:sp>
      <p:sp>
        <p:nvSpPr>
          <p:cNvPr id="4" name="Heart 3"/>
          <p:cNvSpPr/>
          <p:nvPr/>
        </p:nvSpPr>
        <p:spPr>
          <a:xfrm>
            <a:off x="2915816" y="1844824"/>
            <a:ext cx="648072" cy="504056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026" name="Picture 2" descr="http://rgv1.com/images/how-does-it-work-splas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717032"/>
            <a:ext cx="2365138" cy="2767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GE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76256" y="1772816"/>
            <a:ext cx="1872208" cy="239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38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Why do we care?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476672"/>
            <a:ext cx="8208912" cy="3474720"/>
          </a:xfrm>
        </p:spPr>
        <p:txBody>
          <a:bodyPr/>
          <a:lstStyle/>
          <a:p>
            <a:r>
              <a:rPr lang="en-CA" dirty="0" smtClean="0"/>
              <a:t>Using GE, one can compare sizes of DNA fragments, and possibly compare/find similarities between </a:t>
            </a:r>
            <a:r>
              <a:rPr lang="en-CA" dirty="0" smtClean="0"/>
              <a:t>different </a:t>
            </a:r>
            <a:r>
              <a:rPr lang="en-CA" dirty="0" smtClean="0"/>
              <a:t>strands of DNA</a:t>
            </a:r>
          </a:p>
          <a:p>
            <a:r>
              <a:rPr lang="en-CA" dirty="0" smtClean="0"/>
              <a:t>Helps us separate many different pieces of DNA and RNA fragments </a:t>
            </a:r>
          </a:p>
          <a:p>
            <a:r>
              <a:rPr lang="en-CA" dirty="0" smtClean="0"/>
              <a:t>Discover new species</a:t>
            </a:r>
          </a:p>
          <a:p>
            <a:r>
              <a:rPr lang="en-CA" dirty="0" smtClean="0"/>
              <a:t>Can help find a culprit in a crime</a:t>
            </a:r>
          </a:p>
          <a:p>
            <a:endParaRPr lang="en-CA" dirty="0"/>
          </a:p>
        </p:txBody>
      </p:sp>
      <p:pic>
        <p:nvPicPr>
          <p:cNvPr id="2050" name="Picture 2" descr="http://www.ragetrolling.com/var/albums/Cool%20Story%20Bro.jpg?m=132001808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429000"/>
            <a:ext cx="2448272" cy="2863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8996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Big Picture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9552" y="548680"/>
            <a:ext cx="6400800" cy="3474720"/>
          </a:xfrm>
        </p:spPr>
        <p:txBody>
          <a:bodyPr>
            <a:normAutofit/>
          </a:bodyPr>
          <a:lstStyle/>
          <a:p>
            <a:r>
              <a:rPr lang="en-CA" dirty="0" smtClean="0"/>
              <a:t>Gel electrophoresis used for analytical purposes- gives us a general picture</a:t>
            </a:r>
          </a:p>
          <a:p>
            <a:r>
              <a:rPr lang="en-CA" dirty="0" smtClean="0"/>
              <a:t>More specific= </a:t>
            </a:r>
            <a:r>
              <a:rPr lang="en-CA" dirty="0" smtClean="0"/>
              <a:t>RFLP, </a:t>
            </a:r>
            <a:r>
              <a:rPr lang="en-CA" dirty="0" smtClean="0"/>
              <a:t>PCR, DNA sequencing, Southern blotting </a:t>
            </a:r>
          </a:p>
          <a:p>
            <a:pPr lvl="1"/>
            <a:r>
              <a:rPr lang="en-CA" dirty="0" smtClean="0"/>
              <a:t>These methods help look at specific fragments</a:t>
            </a:r>
          </a:p>
          <a:p>
            <a:pPr>
              <a:tabLst>
                <a:tab pos="7181850" algn="l"/>
              </a:tabLst>
            </a:pPr>
            <a:r>
              <a:rPr lang="en-CA" dirty="0" smtClean="0"/>
              <a:t>May lead to manipulating a gene =&gt; making new proteins =&gt; </a:t>
            </a:r>
            <a:r>
              <a:rPr lang="en-CA" dirty="0" err="1" smtClean="0"/>
              <a:t>eg</a:t>
            </a:r>
            <a:r>
              <a:rPr lang="en-CA" dirty="0" smtClean="0"/>
              <a:t>. make oil, transform a  bacteria which can be used to eliminate a disease </a:t>
            </a:r>
            <a:r>
              <a:rPr lang="en-CA" dirty="0" smtClean="0">
                <a:sym typeface="Wingdings" pitchFamily="2" charset="2"/>
              </a:rPr>
              <a:t></a:t>
            </a:r>
            <a:endParaRPr lang="en-CA" dirty="0" smtClean="0"/>
          </a:p>
        </p:txBody>
      </p:sp>
      <p:pic>
        <p:nvPicPr>
          <p:cNvPr id="3074" name="Picture 2" descr="http://www.cppiconsuccess.com/wp-content/uploads/2010/01/charles-schulz-peanuts-think-bi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692696"/>
            <a:ext cx="1944216" cy="2443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6605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Take home message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CA" dirty="0" smtClean="0"/>
              <a:t>Innovative ideas- do science at home</a:t>
            </a:r>
          </a:p>
          <a:p>
            <a:r>
              <a:rPr lang="en-CA" dirty="0" smtClean="0"/>
              <a:t>Think outside the textbook realm</a:t>
            </a:r>
          </a:p>
          <a:p>
            <a:r>
              <a:rPr lang="en-CA" dirty="0" smtClean="0"/>
              <a:t>Molecular biology = very important for new ideas</a:t>
            </a:r>
          </a:p>
          <a:p>
            <a:pPr lvl="1"/>
            <a:r>
              <a:rPr lang="en-CA" dirty="0" smtClean="0"/>
              <a:t>Fame</a:t>
            </a:r>
          </a:p>
          <a:p>
            <a:pPr lvl="1"/>
            <a:r>
              <a:rPr lang="en-CA" dirty="0" smtClean="0"/>
              <a:t>$$</a:t>
            </a:r>
          </a:p>
          <a:p>
            <a:pPr lvl="1"/>
            <a:r>
              <a:rPr lang="en-CA" dirty="0" smtClean="0"/>
              <a:t>Save the planet</a:t>
            </a:r>
            <a:endParaRPr lang="en-CA" dirty="0"/>
          </a:p>
        </p:txBody>
      </p:sp>
      <p:pic>
        <p:nvPicPr>
          <p:cNvPr id="4098" name="Picture 2" descr="http://static.guim.co.uk/sys-images/Guardian/Pix/pictures/2012/2/23/1330012602318/Albert-Einstein-sticking--00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3951" y="2171842"/>
            <a:ext cx="3956481" cy="2373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blog.silver-peak.com/wp-content/uploads/2012/05/money-toilet-pap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9609" y="2332456"/>
            <a:ext cx="2685164" cy="2052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i.istockimg.com/file_thumbview_approve/12186690/2/stock-photo-12186690-save-the-planet-stamp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9083" y="2385406"/>
            <a:ext cx="2126215" cy="216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985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744" y="4406482"/>
            <a:ext cx="6512511" cy="1143000"/>
          </a:xfrm>
        </p:spPr>
        <p:txBody>
          <a:bodyPr/>
          <a:lstStyle/>
          <a:p>
            <a:r>
              <a:rPr lang="en-CA" dirty="0" err="1" smtClean="0"/>
              <a:t>iGem</a:t>
            </a:r>
            <a:r>
              <a:rPr lang="en-CA" dirty="0" smtClean="0"/>
              <a:t> and I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CA" dirty="0" smtClean="0"/>
              <a:t>We are looking for innovative ideas that will use molecular biology and make something new and cool!</a:t>
            </a:r>
          </a:p>
          <a:p>
            <a:r>
              <a:rPr lang="en-CA" dirty="0" smtClean="0"/>
              <a:t>Join </a:t>
            </a:r>
            <a:r>
              <a:rPr lang="en-CA" dirty="0" err="1" smtClean="0"/>
              <a:t>iGem</a:t>
            </a:r>
            <a:r>
              <a:rPr lang="en-CA" dirty="0" smtClean="0"/>
              <a:t> club at your future school</a:t>
            </a:r>
          </a:p>
          <a:p>
            <a:r>
              <a:rPr lang="en-CA" dirty="0" err="1" smtClean="0"/>
              <a:t>iGem</a:t>
            </a:r>
            <a:r>
              <a:rPr lang="en-CA" dirty="0" smtClean="0"/>
              <a:t> for high school= in the making </a:t>
            </a:r>
          </a:p>
          <a:p>
            <a:pPr lvl="1"/>
            <a:r>
              <a:rPr lang="en-CA" dirty="0" smtClean="0"/>
              <a:t>Check for us online</a:t>
            </a:r>
            <a:endParaRPr lang="en-CA" dirty="0"/>
          </a:p>
        </p:txBody>
      </p:sp>
      <p:pic>
        <p:nvPicPr>
          <p:cNvPr id="5122" name="Picture 2" descr="https://encrypted-tbn2.google.com/images?q=tbn:ANd9GcTLpOsYzpd3ZqWbFwMQxJ6loBJ9FkivEeJ23jzsA2yyeOSy1ruJT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429000"/>
            <a:ext cx="2447925" cy="186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2.bp.blogspot.com/-HBb9jeAfDP0/S7TIPjIpg-I/AAAAAAAACHU/yDkqd2X7Pvc/s1600/Contemplatio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429000"/>
            <a:ext cx="1590159" cy="1987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Left-Right Arrow 3"/>
          <p:cNvSpPr/>
          <p:nvPr/>
        </p:nvSpPr>
        <p:spPr>
          <a:xfrm>
            <a:off x="2771453" y="4362450"/>
            <a:ext cx="864443" cy="36269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Smiley Face 4"/>
          <p:cNvSpPr/>
          <p:nvPr/>
        </p:nvSpPr>
        <p:spPr>
          <a:xfrm>
            <a:off x="2771453" y="4961619"/>
            <a:ext cx="864443" cy="72008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3628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Questions!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548680"/>
            <a:ext cx="8064896" cy="3888432"/>
          </a:xfrm>
        </p:spPr>
        <p:txBody>
          <a:bodyPr/>
          <a:lstStyle/>
          <a:p>
            <a:r>
              <a:rPr lang="en-CA" dirty="0" smtClean="0"/>
              <a:t>In separating DNA by </a:t>
            </a:r>
            <a:r>
              <a:rPr lang="en-CA" dirty="0" smtClean="0"/>
              <a:t>Gel, </a:t>
            </a:r>
            <a:r>
              <a:rPr lang="en-CA" dirty="0" smtClean="0"/>
              <a:t>why is size and not charge important in analyzing the results?</a:t>
            </a:r>
          </a:p>
          <a:p>
            <a:r>
              <a:rPr lang="en-CA" dirty="0" smtClean="0"/>
              <a:t>Proteins: Why do they have to be denatured before running </a:t>
            </a:r>
            <a:r>
              <a:rPr lang="en-CA" dirty="0" smtClean="0"/>
              <a:t>Gel? </a:t>
            </a:r>
            <a:r>
              <a:rPr lang="en-CA" dirty="0" smtClean="0"/>
              <a:t>(HINT* Think structures!)</a:t>
            </a:r>
          </a:p>
          <a:p>
            <a:r>
              <a:rPr lang="en-CA" dirty="0" smtClean="0"/>
              <a:t>Why is a buffer necessary for Gel Electrophoresis? (*Think of the definition of a buffer, and keep in mind the charges)</a:t>
            </a:r>
          </a:p>
          <a:p>
            <a:r>
              <a:rPr lang="en-CA" dirty="0" smtClean="0"/>
              <a:t>We can’t see DNA, RNA, or proteins like we can see food colouring. How do we visualize the separation patterns in our samples?</a:t>
            </a:r>
            <a:endParaRPr lang="en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1560" y="2996952"/>
            <a:ext cx="8229600" cy="748680"/>
          </a:xfrm>
        </p:spPr>
        <p:txBody>
          <a:bodyPr/>
          <a:lstStyle/>
          <a:p>
            <a:pPr marL="0" indent="0" algn="ctr">
              <a:buNone/>
            </a:pPr>
            <a:r>
              <a:rPr lang="en-CA" dirty="0" smtClean="0"/>
              <a:t>Happy Summer </a:t>
            </a:r>
            <a:r>
              <a:rPr lang="en-CA" dirty="0" smtClean="0">
                <a:sym typeface="Wingdings" pitchFamily="2" charset="2"/>
              </a:rPr>
              <a:t>!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4072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1174</TotalTime>
  <Words>327</Words>
  <Application>Microsoft Macintosh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Slipstream</vt:lpstr>
      <vt:lpstr>Gel Electrophoresis</vt:lpstr>
      <vt:lpstr>What is it, and  how does it work?</vt:lpstr>
      <vt:lpstr>Why do we care?</vt:lpstr>
      <vt:lpstr>Big Picture</vt:lpstr>
      <vt:lpstr>Take home message</vt:lpstr>
      <vt:lpstr>iGem and I</vt:lpstr>
      <vt:lpstr>Questions!</vt:lpstr>
      <vt:lpstr>PowerPoint Presentation</vt:lpstr>
    </vt:vector>
  </TitlesOfParts>
  <Company>Advani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 Electrophoresis</dc:title>
  <dc:creator>A-dawg</dc:creator>
  <cp:lastModifiedBy>Urooj Advani</cp:lastModifiedBy>
  <cp:revision>14</cp:revision>
  <dcterms:created xsi:type="dcterms:W3CDTF">2012-07-02T17:14:17Z</dcterms:created>
  <dcterms:modified xsi:type="dcterms:W3CDTF">2012-07-20T18:16:42Z</dcterms:modified>
</cp:coreProperties>
</file>