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61" r:id="rId3"/>
    <p:sldId id="257" r:id="rId4"/>
    <p:sldId id="258" r:id="rId5"/>
    <p:sldId id="259" r:id="rId6"/>
    <p:sldId id="260" r:id="rId7"/>
    <p:sldId id="262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45" d="100"/>
          <a:sy n="45" d="100"/>
        </p:scale>
        <p:origin x="-1200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9733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386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1470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7995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279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7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1485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5542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0908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2239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0180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0CC7E7-1A0B-FF45-AB2B-B60293875670}" type="datetimeFigureOut">
              <a:rPr lang="en-US" smtClean="0"/>
              <a:t>4/11/2013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1C193B-595F-5944-A42A-7329290C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7626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12372"/>
            <a:ext cx="7772400" cy="14700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599" y="3104559"/>
            <a:ext cx="6812393" cy="2534241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4" name="Picture 3" descr="Screen shot 2013-04-11 at 2.23.19 P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93" y="639014"/>
            <a:ext cx="8670250" cy="5418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8042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#45</a:t>
            </a:r>
            <a:endParaRPr lang="en-US" dirty="0"/>
          </a:p>
        </p:txBody>
      </p:sp>
      <p:pic>
        <p:nvPicPr>
          <p:cNvPr id="4" name="Content Placeholder 3" descr="Screen shot 2013-04-11 at 2.23.51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0" y="1178312"/>
            <a:ext cx="8996723" cy="4947851"/>
          </a:xfrm>
        </p:spPr>
      </p:pic>
    </p:spTree>
    <p:extLst>
      <p:ext uri="{BB962C8B-B14F-4D97-AF65-F5344CB8AC3E}">
        <p14:creationId xmlns:p14="http://schemas.microsoft.com/office/powerpoint/2010/main" val="26862651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#22</a:t>
            </a:r>
            <a:endParaRPr lang="en-US" dirty="0"/>
          </a:p>
        </p:txBody>
      </p:sp>
      <p:pic>
        <p:nvPicPr>
          <p:cNvPr id="4" name="Content Placeholder 3" descr="Screen shot 2013-04-11 at 2.23.58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0" y="1405574"/>
            <a:ext cx="8583492" cy="4720590"/>
          </a:xfrm>
        </p:spPr>
      </p:pic>
    </p:spTree>
    <p:extLst>
      <p:ext uri="{BB962C8B-B14F-4D97-AF65-F5344CB8AC3E}">
        <p14:creationId xmlns:p14="http://schemas.microsoft.com/office/powerpoint/2010/main" val="7535184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#9</a:t>
            </a:r>
            <a:endParaRPr lang="en-US" dirty="0"/>
          </a:p>
        </p:txBody>
      </p:sp>
      <p:pic>
        <p:nvPicPr>
          <p:cNvPr id="4" name="Content Placeholder 3" descr="Screen shot 2013-04-11 at 2.24.07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-1" y="1231732"/>
            <a:ext cx="8899589" cy="4894431"/>
          </a:xfrm>
        </p:spPr>
      </p:pic>
    </p:spTree>
    <p:extLst>
      <p:ext uri="{BB962C8B-B14F-4D97-AF65-F5344CB8AC3E}">
        <p14:creationId xmlns:p14="http://schemas.microsoft.com/office/powerpoint/2010/main" val="3329253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#28</a:t>
            </a:r>
            <a:endParaRPr lang="en-US" dirty="0"/>
          </a:p>
        </p:txBody>
      </p:sp>
      <p:pic>
        <p:nvPicPr>
          <p:cNvPr id="4" name="Content Placeholder 3" descr="Screen shot 2013-04-11 at 2.24.13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144757" y="1348758"/>
            <a:ext cx="8686800" cy="4777405"/>
          </a:xfrm>
        </p:spPr>
      </p:pic>
    </p:spTree>
    <p:extLst>
      <p:ext uri="{BB962C8B-B14F-4D97-AF65-F5344CB8AC3E}">
        <p14:creationId xmlns:p14="http://schemas.microsoft.com/office/powerpoint/2010/main" val="15226346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Profile #31</a:t>
            </a:r>
            <a:endParaRPr lang="en-US" dirty="0"/>
          </a:p>
        </p:txBody>
      </p:sp>
      <p:pic>
        <p:nvPicPr>
          <p:cNvPr id="4" name="Content Placeholder 3" descr="Screen shot 2013-04-11 at 2.24.25 PM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3" b="6003"/>
          <a:stretch>
            <a:fillRect/>
          </a:stretch>
        </p:blipFill>
        <p:spPr>
          <a:xfrm>
            <a:off x="56567" y="1309861"/>
            <a:ext cx="9087433" cy="4997738"/>
          </a:xfrm>
        </p:spPr>
      </p:pic>
    </p:spTree>
    <p:extLst>
      <p:ext uri="{BB962C8B-B14F-4D97-AF65-F5344CB8AC3E}">
        <p14:creationId xmlns:p14="http://schemas.microsoft.com/office/powerpoint/2010/main" val="12025415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Matrix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026" name="Picture 2" descr="C:\Users\nico\Desktop\image_14531153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075200"/>
            <a:ext cx="9144000" cy="707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01850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16</Words>
  <Application>Microsoft Office PowerPoint</Application>
  <PresentationFormat>On-screen Show (4:3)</PresentationFormat>
  <Paragraphs>6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Profile #45</vt:lpstr>
      <vt:lpstr>Profile #22</vt:lpstr>
      <vt:lpstr>Profile #9</vt:lpstr>
      <vt:lpstr>Profile #28</vt:lpstr>
      <vt:lpstr>Profile #31</vt:lpstr>
      <vt:lpstr>Matrix</vt:lpstr>
    </vt:vector>
  </TitlesOfParts>
  <Company>Loyola Marymount University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WHH Library</dc:creator>
  <cp:lastModifiedBy>nico</cp:lastModifiedBy>
  <cp:revision>2</cp:revision>
  <dcterms:created xsi:type="dcterms:W3CDTF">2013-04-11T21:37:19Z</dcterms:created>
  <dcterms:modified xsi:type="dcterms:W3CDTF">2013-04-12T03:33:53Z</dcterms:modified>
</cp:coreProperties>
</file>