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slide" Target="slides/slide6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1A80-13C9-2E48-8F75-4FADDD8D3179}" type="datetimeFigureOut">
              <a:rPr lang="en-US" smtClean="0"/>
              <a:t>9/15/09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432C-00DD-4E4E-99EF-82ECBE8C4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1A80-13C9-2E48-8F75-4FADDD8D3179}" type="datetimeFigureOut">
              <a:rPr lang="en-US" smtClean="0"/>
              <a:t>9/15/09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432C-00DD-4E4E-99EF-82ECBE8C4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1A80-13C9-2E48-8F75-4FADDD8D3179}" type="datetimeFigureOut">
              <a:rPr lang="en-US" smtClean="0"/>
              <a:t>9/15/09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432C-00DD-4E4E-99EF-82ECBE8C4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1A80-13C9-2E48-8F75-4FADDD8D3179}" type="datetimeFigureOut">
              <a:rPr lang="en-US" smtClean="0"/>
              <a:t>9/15/09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432C-00DD-4E4E-99EF-82ECBE8C4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1A80-13C9-2E48-8F75-4FADDD8D3179}" type="datetimeFigureOut">
              <a:rPr lang="en-US" smtClean="0"/>
              <a:t>9/15/09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432C-00DD-4E4E-99EF-82ECBE8C4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1A80-13C9-2E48-8F75-4FADDD8D3179}" type="datetimeFigureOut">
              <a:rPr lang="en-US" smtClean="0"/>
              <a:t>9/15/09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432C-00DD-4E4E-99EF-82ECBE8C4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1A80-13C9-2E48-8F75-4FADDD8D3179}" type="datetimeFigureOut">
              <a:rPr lang="en-US" smtClean="0"/>
              <a:t>9/15/09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432C-00DD-4E4E-99EF-82ECBE8C4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1A80-13C9-2E48-8F75-4FADDD8D3179}" type="datetimeFigureOut">
              <a:rPr lang="en-US" smtClean="0"/>
              <a:t>9/15/09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432C-00DD-4E4E-99EF-82ECBE8C4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1A80-13C9-2E48-8F75-4FADDD8D3179}" type="datetimeFigureOut">
              <a:rPr lang="en-US" smtClean="0"/>
              <a:t>9/15/09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432C-00DD-4E4E-99EF-82ECBE8C4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1A80-13C9-2E48-8F75-4FADDD8D3179}" type="datetimeFigureOut">
              <a:rPr lang="en-US" smtClean="0"/>
              <a:t>9/15/09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432C-00DD-4E4E-99EF-82ECBE8C4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1A80-13C9-2E48-8F75-4FADDD8D3179}" type="datetimeFigureOut">
              <a:rPr lang="en-US" smtClean="0"/>
              <a:t>9/15/09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432C-00DD-4E4E-99EF-82ECBE8C4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1A80-13C9-2E48-8F75-4FADDD8D3179}" type="datetimeFigureOut">
              <a:rPr lang="en-US" smtClean="0"/>
              <a:t>9/15/09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432C-00DD-4E4E-99EF-82ECBE8C4A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df"/><Relationship Id="rId9" Type="http://schemas.openxmlformats.org/officeDocument/2006/relationships/image" Target="../media/image12.png"/><Relationship Id="rId3" Type="http://schemas.openxmlformats.org/officeDocument/2006/relationships/image" Target="../media/image6.png"/><Relationship Id="rId6" Type="http://schemas.openxmlformats.org/officeDocument/2006/relationships/image" Target="../media/image9.pd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d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Picture 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Picture 1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icture 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Picture 1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Natalie Kuldell</dc:creator>
  <cp:lastModifiedBy>Natalie Kuldell</cp:lastModifiedBy>
  <cp:revision>1</cp:revision>
  <dcterms:created xsi:type="dcterms:W3CDTF">2009-09-15T18:23:00Z</dcterms:created>
  <dcterms:modified xsi:type="dcterms:W3CDTF">2009-09-15T18:27:07Z</dcterms:modified>
</cp:coreProperties>
</file>